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embeddedFontLst>
    <p:embeddedFont>
      <p:font typeface="Tahoma" panose="020B0604030504040204" pitchFamily="3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69896858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r>
              <a:rPr lang="en-US"/>
              <a:t>Welcome on behalf of Bluevale and our Guidance department. We are very excited to share our school with you this evening. Please feel free to photograph any relevant slides… ask me to slow down if needed!!</a:t>
            </a: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86" name="Shape 1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r>
              <a:rPr lang="en-US"/>
              <a:t>Students can begin to collect hours this summer… forms available online.</a:t>
            </a:r>
          </a:p>
        </p:txBody>
      </p:sp>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r>
              <a:rPr lang="en-US"/>
              <a:t>In February, you will receive information from your home school outlining how to select courses via MyWay, our Board’s course selection website. The My Way window is very brief, so it is helpful to begin having these discussions at home now in order to make great choices for the future.</a:t>
            </a: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r>
              <a:rPr lang="en-US"/>
              <a:t>In terms of planning, determining level of study (Applied vs Academic) is the first decision. Next is the three elective options. An arts and phys ed credit are both diploma requirements. Some future electives may require background studies. Gr. 8 teachers are an excellent resource as is our website. Feel free to send us questions via email as well!</a:t>
            </a: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marL="0" lvl="0" indent="0">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609600" y="304800"/>
            <a:ext cx="7772400" cy="114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85" name="Shape 85"/>
          <p:cNvSpPr txBox="1">
            <a:spLocks noGrp="1"/>
          </p:cNvSpPr>
          <p:nvPr>
            <p:ph type="body" idx="1"/>
          </p:nvPr>
        </p:nvSpPr>
        <p:spPr>
          <a:xfrm>
            <a:off x="838200" y="1905000"/>
            <a:ext cx="7772400" cy="4114800"/>
          </a:xfrm>
          <a:prstGeom prst="rect">
            <a:avLst/>
          </a:prstGeom>
          <a:noFill/>
          <a:ln>
            <a:noFill/>
          </a:ln>
        </p:spPr>
        <p:txBody>
          <a:bodyPr wrap="square" lIns="91425" tIns="91425" rIns="91425" bIns="91425" anchor="t" anchorCtr="0"/>
          <a:lstStyle>
            <a:lvl1pPr marL="342900" marR="0" lvl="0" indent="-119379" algn="l" rtl="0">
              <a:spcBef>
                <a:spcPts val="640"/>
              </a:spcBef>
              <a:spcAft>
                <a:spcPts val="0"/>
              </a:spcAft>
              <a:buClr>
                <a:schemeClr val="hlink"/>
              </a:buClr>
              <a:buSzPts val="3520"/>
              <a:buFont typeface="Noto Sans Symbols"/>
              <a:buChar char="•"/>
              <a:defRPr sz="3200" b="0" i="0" u="none" strike="noStrike" cap="none">
                <a:solidFill>
                  <a:schemeClr val="dk1"/>
                </a:solidFill>
                <a:latin typeface="Tahoma"/>
                <a:ea typeface="Tahoma"/>
                <a:cs typeface="Tahoma"/>
                <a:sym typeface="Tahoma"/>
              </a:defRPr>
            </a:lvl1pPr>
            <a:lvl2pPr marL="742950" marR="0" lvl="1" indent="-179069" algn="l" rtl="0">
              <a:spcBef>
                <a:spcPts val="560"/>
              </a:spcBef>
              <a:spcAft>
                <a:spcPts val="0"/>
              </a:spcAft>
              <a:buClr>
                <a:schemeClr val="dk1"/>
              </a:buClr>
              <a:buSzPts val="1680"/>
              <a:buFont typeface="Noto Sans Symbols"/>
              <a:buChar char="■"/>
              <a:defRPr sz="2800" b="0" i="0" u="none" strike="noStrike" cap="none">
                <a:solidFill>
                  <a:schemeClr val="dk1"/>
                </a:solidFill>
                <a:latin typeface="Tahoma"/>
                <a:ea typeface="Tahoma"/>
                <a:cs typeface="Tahoma"/>
                <a:sym typeface="Tahoma"/>
              </a:defRPr>
            </a:lvl2pPr>
            <a:lvl3pPr marL="1143000" marR="0" lvl="2" indent="-83819" algn="l" rtl="0">
              <a:spcBef>
                <a:spcPts val="480"/>
              </a:spcBef>
              <a:spcAft>
                <a:spcPts val="0"/>
              </a:spcAft>
              <a:buClr>
                <a:schemeClr val="hlink"/>
              </a:buClr>
              <a:buSzPts val="2280"/>
              <a:buFont typeface="Noto Sans Symbols"/>
              <a:buChar char="•"/>
              <a:defRPr sz="2400" b="0" i="0" u="none" strike="noStrike" cap="none">
                <a:solidFill>
                  <a:schemeClr val="dk1"/>
                </a:solidFill>
                <a:latin typeface="Tahoma"/>
                <a:ea typeface="Tahoma"/>
                <a:cs typeface="Tahoma"/>
                <a:sym typeface="Tahoma"/>
              </a:defRPr>
            </a:lvl3pPr>
            <a:lvl4pPr marL="1600200" marR="0" lvl="3" indent="-146050" algn="l" rtl="0">
              <a:spcBef>
                <a:spcPts val="400"/>
              </a:spcBef>
              <a:spcAft>
                <a:spcPts val="0"/>
              </a:spcAft>
              <a:buClr>
                <a:schemeClr val="dk1"/>
              </a:buClr>
              <a:buSzPts val="1300"/>
              <a:buFont typeface="Noto Sans Symbols"/>
              <a:buChar char="■"/>
              <a:defRPr sz="2000" b="0" i="0" u="none" strike="noStrike" cap="none">
                <a:solidFill>
                  <a:schemeClr val="dk1"/>
                </a:solidFill>
                <a:latin typeface="Tahoma"/>
                <a:ea typeface="Tahoma"/>
                <a:cs typeface="Tahoma"/>
                <a:sym typeface="Tahoma"/>
              </a:defRPr>
            </a:lvl4pPr>
            <a:lvl5pPr marL="2057400" marR="0" lvl="4"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5pPr>
            <a:lvl6pPr marL="2514600" marR="0" lvl="5"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6pPr>
            <a:lvl7pPr marL="2971800" marR="0" lvl="6"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7pPr>
            <a:lvl8pPr marL="3429000" marR="0" lvl="7"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8pPr>
            <a:lvl9pPr marL="3886200" marR="0" lvl="8"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722313"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SzPts val="1400"/>
              <a:buNone/>
              <a:defRPr sz="4000" b="1"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115" name="Shape 115"/>
          <p:cNvSpPr txBox="1">
            <a:spLocks noGrp="1"/>
          </p:cNvSpPr>
          <p:nvPr>
            <p:ph type="body" idx="1"/>
          </p:nvPr>
        </p:nvSpPr>
        <p:spPr>
          <a:xfrm>
            <a:off x="722313"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hlink"/>
              </a:buClr>
              <a:buSzPts val="3520"/>
              <a:buFont typeface="Noto Sans Symbols"/>
              <a:buNone/>
              <a:defRPr sz="2000" b="0" i="0" u="none" strike="noStrike" cap="none">
                <a:solidFill>
                  <a:schemeClr val="dk1"/>
                </a:solidFill>
                <a:latin typeface="Tahoma"/>
                <a:ea typeface="Tahoma"/>
                <a:cs typeface="Tahoma"/>
                <a:sym typeface="Tahoma"/>
              </a:defRPr>
            </a:lvl1pPr>
            <a:lvl2pPr marL="457200" marR="0" lvl="1" indent="0" algn="l" rtl="0">
              <a:spcBef>
                <a:spcPts val="360"/>
              </a:spcBef>
              <a:spcAft>
                <a:spcPts val="0"/>
              </a:spcAft>
              <a:buClr>
                <a:schemeClr val="dk1"/>
              </a:buClr>
              <a:buSzPts val="1680"/>
              <a:buFont typeface="Noto Sans Symbols"/>
              <a:buNone/>
              <a:defRPr sz="1800" b="0" i="0" u="none" strike="noStrike" cap="none">
                <a:solidFill>
                  <a:schemeClr val="dk1"/>
                </a:solidFill>
                <a:latin typeface="Tahoma"/>
                <a:ea typeface="Tahoma"/>
                <a:cs typeface="Tahoma"/>
                <a:sym typeface="Tahoma"/>
              </a:defRPr>
            </a:lvl2pPr>
            <a:lvl3pPr marL="914400" marR="0" lvl="2" indent="0" algn="l" rtl="0">
              <a:spcBef>
                <a:spcPts val="320"/>
              </a:spcBef>
              <a:spcAft>
                <a:spcPts val="0"/>
              </a:spcAft>
              <a:buClr>
                <a:schemeClr val="hlink"/>
              </a:buClr>
              <a:buSzPts val="2280"/>
              <a:buFont typeface="Noto Sans Symbols"/>
              <a:buNone/>
              <a:defRPr sz="1600" b="0" i="0" u="none" strike="noStrike" cap="none">
                <a:solidFill>
                  <a:schemeClr val="dk1"/>
                </a:solidFill>
                <a:latin typeface="Tahoma"/>
                <a:ea typeface="Tahoma"/>
                <a:cs typeface="Tahoma"/>
                <a:sym typeface="Tahoma"/>
              </a:defRPr>
            </a:lvl3pPr>
            <a:lvl4pPr marL="1371600" marR="0" lvl="3" indent="0" algn="l" rtl="0">
              <a:spcBef>
                <a:spcPts val="280"/>
              </a:spcBef>
              <a:spcAft>
                <a:spcPts val="0"/>
              </a:spcAft>
              <a:buClr>
                <a:schemeClr val="dk1"/>
              </a:buClr>
              <a:buSzPts val="1300"/>
              <a:buFont typeface="Noto Sans Symbols"/>
              <a:buNone/>
              <a:defRPr sz="1400" b="0" i="0" u="none" strike="noStrike" cap="none">
                <a:solidFill>
                  <a:schemeClr val="dk1"/>
                </a:solidFill>
                <a:latin typeface="Tahoma"/>
                <a:ea typeface="Tahoma"/>
                <a:cs typeface="Tahoma"/>
                <a:sym typeface="Tahoma"/>
              </a:defRPr>
            </a:lvl4pPr>
            <a:lvl5pPr marL="1828800" marR="0" lvl="4" indent="0" algn="l" rtl="0">
              <a:spcBef>
                <a:spcPts val="280"/>
              </a:spcBef>
              <a:spcAft>
                <a:spcPts val="0"/>
              </a:spcAft>
              <a:buClr>
                <a:schemeClr val="hlink"/>
              </a:buClr>
              <a:buSzPts val="1200"/>
              <a:buFont typeface="Noto Sans Symbols"/>
              <a:buNone/>
              <a:defRPr sz="1400" b="0" i="0" u="none" strike="noStrike" cap="none">
                <a:solidFill>
                  <a:schemeClr val="dk1"/>
                </a:solidFill>
                <a:latin typeface="Tahoma"/>
                <a:ea typeface="Tahoma"/>
                <a:cs typeface="Tahoma"/>
                <a:sym typeface="Tahoma"/>
              </a:defRPr>
            </a:lvl5pPr>
            <a:lvl6pPr marL="2286000" marR="0" lvl="5" indent="0" algn="l" rtl="0">
              <a:spcBef>
                <a:spcPts val="280"/>
              </a:spcBef>
              <a:spcAft>
                <a:spcPts val="0"/>
              </a:spcAft>
              <a:buClr>
                <a:schemeClr val="hlink"/>
              </a:buClr>
              <a:buSzPts val="1200"/>
              <a:buFont typeface="Noto Sans Symbols"/>
              <a:buNone/>
              <a:defRPr sz="1400" b="0" i="0" u="none" strike="noStrike" cap="none">
                <a:solidFill>
                  <a:schemeClr val="dk1"/>
                </a:solidFill>
                <a:latin typeface="Tahoma"/>
                <a:ea typeface="Tahoma"/>
                <a:cs typeface="Tahoma"/>
                <a:sym typeface="Tahoma"/>
              </a:defRPr>
            </a:lvl6pPr>
            <a:lvl7pPr marL="2743200" marR="0" lvl="6" indent="0" algn="l" rtl="0">
              <a:spcBef>
                <a:spcPts val="280"/>
              </a:spcBef>
              <a:spcAft>
                <a:spcPts val="0"/>
              </a:spcAft>
              <a:buClr>
                <a:schemeClr val="hlink"/>
              </a:buClr>
              <a:buSzPts val="1200"/>
              <a:buFont typeface="Noto Sans Symbols"/>
              <a:buNone/>
              <a:defRPr sz="1400" b="0" i="0" u="none" strike="noStrike" cap="none">
                <a:solidFill>
                  <a:schemeClr val="dk1"/>
                </a:solidFill>
                <a:latin typeface="Tahoma"/>
                <a:ea typeface="Tahoma"/>
                <a:cs typeface="Tahoma"/>
                <a:sym typeface="Tahoma"/>
              </a:defRPr>
            </a:lvl7pPr>
            <a:lvl8pPr marL="3200400" marR="0" lvl="7" indent="0" algn="l" rtl="0">
              <a:spcBef>
                <a:spcPts val="280"/>
              </a:spcBef>
              <a:spcAft>
                <a:spcPts val="0"/>
              </a:spcAft>
              <a:buClr>
                <a:schemeClr val="hlink"/>
              </a:buClr>
              <a:buSzPts val="1200"/>
              <a:buFont typeface="Noto Sans Symbols"/>
              <a:buNone/>
              <a:defRPr sz="1400" b="0" i="0" u="none" strike="noStrike" cap="none">
                <a:solidFill>
                  <a:schemeClr val="dk1"/>
                </a:solidFill>
                <a:latin typeface="Tahoma"/>
                <a:ea typeface="Tahoma"/>
                <a:cs typeface="Tahoma"/>
                <a:sym typeface="Tahoma"/>
              </a:defRPr>
            </a:lvl8pPr>
            <a:lvl9pPr marL="3657600" marR="0" lvl="8" indent="0" algn="l" rtl="0">
              <a:spcBef>
                <a:spcPts val="280"/>
              </a:spcBef>
              <a:spcAft>
                <a:spcPts val="0"/>
              </a:spcAft>
              <a:buClr>
                <a:schemeClr val="hlink"/>
              </a:buClr>
              <a:buSzPts val="1200"/>
              <a:buFont typeface="Noto Sans Symbols"/>
              <a:buNone/>
              <a:defRPr sz="1400"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6"/>
        <p:cNvGrpSpPr/>
        <p:nvPr/>
      </p:nvGrpSpPr>
      <p:grpSpPr>
        <a:xfrm>
          <a:off x="0" y="0"/>
          <a:ext cx="0" cy="0"/>
          <a:chOff x="0" y="0"/>
          <a:chExt cx="0" cy="0"/>
        </a:xfrm>
      </p:grpSpPr>
      <p:sp>
        <p:nvSpPr>
          <p:cNvPr id="87" name="Shape 87"/>
          <p:cNvSpPr txBox="1">
            <a:spLocks noGrp="1"/>
          </p:cNvSpPr>
          <p:nvPr>
            <p:ph type="title"/>
          </p:nvPr>
        </p:nvSpPr>
        <p:spPr>
          <a:xfrm rot="5400000">
            <a:off x="4752975" y="2162175"/>
            <a:ext cx="5715000" cy="200025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88" name="Shape 88"/>
          <p:cNvSpPr txBox="1">
            <a:spLocks noGrp="1"/>
          </p:cNvSpPr>
          <p:nvPr>
            <p:ph type="body" idx="1"/>
          </p:nvPr>
        </p:nvSpPr>
        <p:spPr>
          <a:xfrm rot="5400000">
            <a:off x="676275" y="238125"/>
            <a:ext cx="5715000" cy="5848350"/>
          </a:xfrm>
          <a:prstGeom prst="rect">
            <a:avLst/>
          </a:prstGeom>
          <a:noFill/>
          <a:ln>
            <a:noFill/>
          </a:ln>
        </p:spPr>
        <p:txBody>
          <a:bodyPr wrap="square" lIns="91425" tIns="91425" rIns="91425" bIns="91425" anchor="t" anchorCtr="0"/>
          <a:lstStyle>
            <a:lvl1pPr marL="342900" marR="0" lvl="0" indent="-119379" algn="l" rtl="0">
              <a:spcBef>
                <a:spcPts val="640"/>
              </a:spcBef>
              <a:spcAft>
                <a:spcPts val="0"/>
              </a:spcAft>
              <a:buClr>
                <a:schemeClr val="hlink"/>
              </a:buClr>
              <a:buSzPts val="3520"/>
              <a:buFont typeface="Noto Sans Symbols"/>
              <a:buChar char="•"/>
              <a:defRPr sz="3200" b="0" i="0" u="none" strike="noStrike" cap="none">
                <a:solidFill>
                  <a:schemeClr val="dk1"/>
                </a:solidFill>
                <a:latin typeface="Tahoma"/>
                <a:ea typeface="Tahoma"/>
                <a:cs typeface="Tahoma"/>
                <a:sym typeface="Tahoma"/>
              </a:defRPr>
            </a:lvl1pPr>
            <a:lvl2pPr marL="742950" marR="0" lvl="1" indent="-179069" algn="l" rtl="0">
              <a:spcBef>
                <a:spcPts val="560"/>
              </a:spcBef>
              <a:spcAft>
                <a:spcPts val="0"/>
              </a:spcAft>
              <a:buClr>
                <a:schemeClr val="dk1"/>
              </a:buClr>
              <a:buSzPts val="1680"/>
              <a:buFont typeface="Noto Sans Symbols"/>
              <a:buChar char="■"/>
              <a:defRPr sz="2800" b="0" i="0" u="none" strike="noStrike" cap="none">
                <a:solidFill>
                  <a:schemeClr val="dk1"/>
                </a:solidFill>
                <a:latin typeface="Tahoma"/>
                <a:ea typeface="Tahoma"/>
                <a:cs typeface="Tahoma"/>
                <a:sym typeface="Tahoma"/>
              </a:defRPr>
            </a:lvl2pPr>
            <a:lvl3pPr marL="1143000" marR="0" lvl="2" indent="-83819" algn="l" rtl="0">
              <a:spcBef>
                <a:spcPts val="480"/>
              </a:spcBef>
              <a:spcAft>
                <a:spcPts val="0"/>
              </a:spcAft>
              <a:buClr>
                <a:schemeClr val="hlink"/>
              </a:buClr>
              <a:buSzPts val="2280"/>
              <a:buFont typeface="Noto Sans Symbols"/>
              <a:buChar char="•"/>
              <a:defRPr sz="2400" b="0" i="0" u="none" strike="noStrike" cap="none">
                <a:solidFill>
                  <a:schemeClr val="dk1"/>
                </a:solidFill>
                <a:latin typeface="Tahoma"/>
                <a:ea typeface="Tahoma"/>
                <a:cs typeface="Tahoma"/>
                <a:sym typeface="Tahoma"/>
              </a:defRPr>
            </a:lvl3pPr>
            <a:lvl4pPr marL="1600200" marR="0" lvl="3" indent="-146050" algn="l" rtl="0">
              <a:spcBef>
                <a:spcPts val="400"/>
              </a:spcBef>
              <a:spcAft>
                <a:spcPts val="0"/>
              </a:spcAft>
              <a:buClr>
                <a:schemeClr val="dk1"/>
              </a:buClr>
              <a:buSzPts val="1300"/>
              <a:buFont typeface="Noto Sans Symbols"/>
              <a:buChar char="■"/>
              <a:defRPr sz="2000" b="0" i="0" u="none" strike="noStrike" cap="none">
                <a:solidFill>
                  <a:schemeClr val="dk1"/>
                </a:solidFill>
                <a:latin typeface="Tahoma"/>
                <a:ea typeface="Tahoma"/>
                <a:cs typeface="Tahoma"/>
                <a:sym typeface="Tahoma"/>
              </a:defRPr>
            </a:lvl4pPr>
            <a:lvl5pPr marL="2057400" marR="0" lvl="4"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5pPr>
            <a:lvl6pPr marL="2514600" marR="0" lvl="5"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6pPr>
            <a:lvl7pPr marL="2971800" marR="0" lvl="6"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7pPr>
            <a:lvl8pPr marL="3429000" marR="0" lvl="7"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8pPr>
            <a:lvl9pPr marL="3886200" marR="0" lvl="8"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609600" y="304800"/>
            <a:ext cx="7772400" cy="114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91" name="Shape 91"/>
          <p:cNvSpPr txBox="1">
            <a:spLocks noGrp="1"/>
          </p:cNvSpPr>
          <p:nvPr>
            <p:ph type="body" idx="1"/>
          </p:nvPr>
        </p:nvSpPr>
        <p:spPr>
          <a:xfrm rot="5400000">
            <a:off x="2667000" y="76200"/>
            <a:ext cx="4114800" cy="7772400"/>
          </a:xfrm>
          <a:prstGeom prst="rect">
            <a:avLst/>
          </a:prstGeom>
          <a:noFill/>
          <a:ln>
            <a:noFill/>
          </a:ln>
        </p:spPr>
        <p:txBody>
          <a:bodyPr wrap="square" lIns="91425" tIns="91425" rIns="91425" bIns="91425" anchor="t" anchorCtr="0"/>
          <a:lstStyle>
            <a:lvl1pPr marL="342900" marR="0" lvl="0" indent="-119379" algn="l" rtl="0">
              <a:spcBef>
                <a:spcPts val="640"/>
              </a:spcBef>
              <a:spcAft>
                <a:spcPts val="0"/>
              </a:spcAft>
              <a:buClr>
                <a:schemeClr val="hlink"/>
              </a:buClr>
              <a:buSzPts val="3520"/>
              <a:buFont typeface="Noto Sans Symbols"/>
              <a:buChar char="•"/>
              <a:defRPr sz="3200" b="0" i="0" u="none" strike="noStrike" cap="none">
                <a:solidFill>
                  <a:schemeClr val="dk1"/>
                </a:solidFill>
                <a:latin typeface="Tahoma"/>
                <a:ea typeface="Tahoma"/>
                <a:cs typeface="Tahoma"/>
                <a:sym typeface="Tahoma"/>
              </a:defRPr>
            </a:lvl1pPr>
            <a:lvl2pPr marL="742950" marR="0" lvl="1" indent="-179069" algn="l" rtl="0">
              <a:spcBef>
                <a:spcPts val="560"/>
              </a:spcBef>
              <a:spcAft>
                <a:spcPts val="0"/>
              </a:spcAft>
              <a:buClr>
                <a:schemeClr val="dk1"/>
              </a:buClr>
              <a:buSzPts val="1680"/>
              <a:buFont typeface="Noto Sans Symbols"/>
              <a:buChar char="■"/>
              <a:defRPr sz="2800" b="0" i="0" u="none" strike="noStrike" cap="none">
                <a:solidFill>
                  <a:schemeClr val="dk1"/>
                </a:solidFill>
                <a:latin typeface="Tahoma"/>
                <a:ea typeface="Tahoma"/>
                <a:cs typeface="Tahoma"/>
                <a:sym typeface="Tahoma"/>
              </a:defRPr>
            </a:lvl2pPr>
            <a:lvl3pPr marL="1143000" marR="0" lvl="2" indent="-83819" algn="l" rtl="0">
              <a:spcBef>
                <a:spcPts val="480"/>
              </a:spcBef>
              <a:spcAft>
                <a:spcPts val="0"/>
              </a:spcAft>
              <a:buClr>
                <a:schemeClr val="hlink"/>
              </a:buClr>
              <a:buSzPts val="2280"/>
              <a:buFont typeface="Noto Sans Symbols"/>
              <a:buChar char="•"/>
              <a:defRPr sz="2400" b="0" i="0" u="none" strike="noStrike" cap="none">
                <a:solidFill>
                  <a:schemeClr val="dk1"/>
                </a:solidFill>
                <a:latin typeface="Tahoma"/>
                <a:ea typeface="Tahoma"/>
                <a:cs typeface="Tahoma"/>
                <a:sym typeface="Tahoma"/>
              </a:defRPr>
            </a:lvl3pPr>
            <a:lvl4pPr marL="1600200" marR="0" lvl="3" indent="-146050" algn="l" rtl="0">
              <a:spcBef>
                <a:spcPts val="400"/>
              </a:spcBef>
              <a:spcAft>
                <a:spcPts val="0"/>
              </a:spcAft>
              <a:buClr>
                <a:schemeClr val="dk1"/>
              </a:buClr>
              <a:buSzPts val="1300"/>
              <a:buFont typeface="Noto Sans Symbols"/>
              <a:buChar char="■"/>
              <a:defRPr sz="2000" b="0" i="0" u="none" strike="noStrike" cap="none">
                <a:solidFill>
                  <a:schemeClr val="dk1"/>
                </a:solidFill>
                <a:latin typeface="Tahoma"/>
                <a:ea typeface="Tahoma"/>
                <a:cs typeface="Tahoma"/>
                <a:sym typeface="Tahoma"/>
              </a:defRPr>
            </a:lvl4pPr>
            <a:lvl5pPr marL="2057400" marR="0" lvl="4"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5pPr>
            <a:lvl6pPr marL="2514600" marR="0" lvl="5"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6pPr>
            <a:lvl7pPr marL="2971800" marR="0" lvl="6"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7pPr>
            <a:lvl8pPr marL="3429000" marR="0" lvl="7"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8pPr>
            <a:lvl9pPr marL="3886200" marR="0" lvl="8"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792288" y="4800600"/>
            <a:ext cx="5486400" cy="566738"/>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94" name="Shape 94"/>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hlink"/>
              </a:buClr>
              <a:buSzPts val="1400"/>
              <a:buFont typeface="Noto Sans Symbols"/>
              <a:buNone/>
              <a:defRPr sz="3200" b="0" i="0" u="none" strike="noStrike" cap="none">
                <a:solidFill>
                  <a:schemeClr val="dk1"/>
                </a:solidFill>
                <a:latin typeface="Tahoma"/>
                <a:ea typeface="Tahoma"/>
                <a:cs typeface="Tahoma"/>
                <a:sym typeface="Tahoma"/>
              </a:defRPr>
            </a:lvl1pPr>
            <a:lvl2pPr marL="457200" marR="0" lvl="1" indent="0" algn="l" rtl="0">
              <a:spcBef>
                <a:spcPts val="560"/>
              </a:spcBef>
              <a:spcAft>
                <a:spcPts val="0"/>
              </a:spcAft>
              <a:buClr>
                <a:schemeClr val="dk1"/>
              </a:buClr>
              <a:buSzPts val="1400"/>
              <a:buFont typeface="Noto Sans Symbols"/>
              <a:buNone/>
              <a:defRPr sz="2800" b="0" i="0" u="none" strike="noStrike" cap="none">
                <a:solidFill>
                  <a:schemeClr val="dk1"/>
                </a:solidFill>
                <a:latin typeface="Tahoma"/>
                <a:ea typeface="Tahoma"/>
                <a:cs typeface="Tahoma"/>
                <a:sym typeface="Tahoma"/>
              </a:defRPr>
            </a:lvl2pPr>
            <a:lvl3pPr marL="914400" marR="0" lvl="2" indent="0" algn="l" rtl="0">
              <a:spcBef>
                <a:spcPts val="480"/>
              </a:spcBef>
              <a:spcAft>
                <a:spcPts val="0"/>
              </a:spcAft>
              <a:buClr>
                <a:schemeClr val="hlink"/>
              </a:buClr>
              <a:buSzPts val="1400"/>
              <a:buFont typeface="Noto Sans Symbols"/>
              <a:buNone/>
              <a:defRPr sz="2400" b="0" i="0" u="none" strike="noStrike" cap="none">
                <a:solidFill>
                  <a:schemeClr val="dk1"/>
                </a:solidFill>
                <a:latin typeface="Tahoma"/>
                <a:ea typeface="Tahoma"/>
                <a:cs typeface="Tahoma"/>
                <a:sym typeface="Tahoma"/>
              </a:defRPr>
            </a:lvl3pPr>
            <a:lvl4pPr marL="1371600" marR="0" lvl="3" indent="0" algn="l" rtl="0">
              <a:spcBef>
                <a:spcPts val="400"/>
              </a:spcBef>
              <a:spcAft>
                <a:spcPts val="0"/>
              </a:spcAft>
              <a:buClr>
                <a:schemeClr val="dk1"/>
              </a:buClr>
              <a:buSzPts val="1400"/>
              <a:buFont typeface="Noto Sans Symbols"/>
              <a:buNone/>
              <a:defRPr sz="2000" b="0" i="0" u="none" strike="noStrike" cap="none">
                <a:solidFill>
                  <a:schemeClr val="dk1"/>
                </a:solidFill>
                <a:latin typeface="Tahoma"/>
                <a:ea typeface="Tahoma"/>
                <a:cs typeface="Tahoma"/>
                <a:sym typeface="Tahoma"/>
              </a:defRPr>
            </a:lvl4pPr>
            <a:lvl5pPr marL="1828800" marR="0" lvl="4" indent="0" algn="l" rtl="0">
              <a:spcBef>
                <a:spcPts val="400"/>
              </a:spcBef>
              <a:spcAft>
                <a:spcPts val="0"/>
              </a:spcAft>
              <a:buClr>
                <a:schemeClr val="hlink"/>
              </a:buClr>
              <a:buSzPts val="1400"/>
              <a:buFont typeface="Noto Sans Symbols"/>
              <a:buNone/>
              <a:defRPr sz="2000" b="0" i="0" u="none" strike="noStrike" cap="none">
                <a:solidFill>
                  <a:schemeClr val="dk1"/>
                </a:solidFill>
                <a:latin typeface="Tahoma"/>
                <a:ea typeface="Tahoma"/>
                <a:cs typeface="Tahoma"/>
                <a:sym typeface="Tahoma"/>
              </a:defRPr>
            </a:lvl5pPr>
            <a:lvl6pPr marL="2286000" marR="0" lvl="5" indent="0" algn="l" rtl="0">
              <a:spcBef>
                <a:spcPts val="400"/>
              </a:spcBef>
              <a:spcAft>
                <a:spcPts val="0"/>
              </a:spcAft>
              <a:buClr>
                <a:schemeClr val="hlink"/>
              </a:buClr>
              <a:buSzPts val="1400"/>
              <a:buFont typeface="Noto Sans Symbols"/>
              <a:buNone/>
              <a:defRPr sz="2000" b="0" i="0" u="none" strike="noStrike" cap="none">
                <a:solidFill>
                  <a:schemeClr val="dk1"/>
                </a:solidFill>
                <a:latin typeface="Tahoma"/>
                <a:ea typeface="Tahoma"/>
                <a:cs typeface="Tahoma"/>
                <a:sym typeface="Tahoma"/>
              </a:defRPr>
            </a:lvl6pPr>
            <a:lvl7pPr marL="2743200" marR="0" lvl="6" indent="0" algn="l" rtl="0">
              <a:spcBef>
                <a:spcPts val="400"/>
              </a:spcBef>
              <a:spcAft>
                <a:spcPts val="0"/>
              </a:spcAft>
              <a:buClr>
                <a:schemeClr val="hlink"/>
              </a:buClr>
              <a:buSzPts val="1400"/>
              <a:buFont typeface="Noto Sans Symbols"/>
              <a:buNone/>
              <a:defRPr sz="2000" b="0" i="0" u="none" strike="noStrike" cap="none">
                <a:solidFill>
                  <a:schemeClr val="dk1"/>
                </a:solidFill>
                <a:latin typeface="Tahoma"/>
                <a:ea typeface="Tahoma"/>
                <a:cs typeface="Tahoma"/>
                <a:sym typeface="Tahoma"/>
              </a:defRPr>
            </a:lvl7pPr>
            <a:lvl8pPr marL="3200400" marR="0" lvl="7" indent="0" algn="l" rtl="0">
              <a:spcBef>
                <a:spcPts val="400"/>
              </a:spcBef>
              <a:spcAft>
                <a:spcPts val="0"/>
              </a:spcAft>
              <a:buClr>
                <a:schemeClr val="hlink"/>
              </a:buClr>
              <a:buSzPts val="1400"/>
              <a:buFont typeface="Noto Sans Symbols"/>
              <a:buNone/>
              <a:defRPr sz="2000" b="0" i="0" u="none" strike="noStrike" cap="none">
                <a:solidFill>
                  <a:schemeClr val="dk1"/>
                </a:solidFill>
                <a:latin typeface="Tahoma"/>
                <a:ea typeface="Tahoma"/>
                <a:cs typeface="Tahoma"/>
                <a:sym typeface="Tahoma"/>
              </a:defRPr>
            </a:lvl8pPr>
            <a:lvl9pPr marL="3657600" marR="0" lvl="8" indent="0" algn="l" rtl="0">
              <a:spcBef>
                <a:spcPts val="400"/>
              </a:spcBef>
              <a:spcAft>
                <a:spcPts val="0"/>
              </a:spcAft>
              <a:buClr>
                <a:schemeClr val="hlink"/>
              </a:buClr>
              <a:buSzPts val="1400"/>
              <a:buFont typeface="Noto Sans Symbols"/>
              <a:buNone/>
              <a:defRPr sz="2000" b="0" i="0" u="none" strike="noStrike" cap="none">
                <a:solidFill>
                  <a:schemeClr val="dk1"/>
                </a:solidFill>
                <a:latin typeface="Tahoma"/>
                <a:ea typeface="Tahoma"/>
                <a:cs typeface="Tahoma"/>
                <a:sym typeface="Tahoma"/>
              </a:defRPr>
            </a:lvl9pPr>
          </a:lstStyle>
          <a:p>
            <a:endParaRPr/>
          </a:p>
        </p:txBody>
      </p:sp>
      <p:sp>
        <p:nvSpPr>
          <p:cNvPr id="95" name="Shape 95"/>
          <p:cNvSpPr txBox="1">
            <a:spLocks noGrp="1"/>
          </p:cNvSpPr>
          <p:nvPr>
            <p:ph type="body" idx="1"/>
          </p:nvPr>
        </p:nvSpPr>
        <p:spPr>
          <a:xfrm>
            <a:off x="1792288" y="5367338"/>
            <a:ext cx="5486400" cy="804862"/>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hlink"/>
              </a:buClr>
              <a:buSzPts val="3520"/>
              <a:buFont typeface="Noto Sans Symbols"/>
              <a:buNone/>
              <a:defRPr sz="1400" b="0" i="0" u="none" strike="noStrike" cap="none">
                <a:solidFill>
                  <a:schemeClr val="dk1"/>
                </a:solidFill>
                <a:latin typeface="Tahoma"/>
                <a:ea typeface="Tahoma"/>
                <a:cs typeface="Tahoma"/>
                <a:sym typeface="Tahoma"/>
              </a:defRPr>
            </a:lvl1pPr>
            <a:lvl2pPr marL="457200" marR="0" lvl="1" indent="0" algn="l" rtl="0">
              <a:spcBef>
                <a:spcPts val="240"/>
              </a:spcBef>
              <a:spcAft>
                <a:spcPts val="0"/>
              </a:spcAft>
              <a:buClr>
                <a:schemeClr val="dk1"/>
              </a:buClr>
              <a:buSzPts val="1680"/>
              <a:buFont typeface="Noto Sans Symbols"/>
              <a:buNone/>
              <a:defRPr sz="1200" b="0" i="0" u="none" strike="noStrike" cap="none">
                <a:solidFill>
                  <a:schemeClr val="dk1"/>
                </a:solidFill>
                <a:latin typeface="Tahoma"/>
                <a:ea typeface="Tahoma"/>
                <a:cs typeface="Tahoma"/>
                <a:sym typeface="Tahoma"/>
              </a:defRPr>
            </a:lvl2pPr>
            <a:lvl3pPr marL="914400" marR="0" lvl="2" indent="0" algn="l" rtl="0">
              <a:spcBef>
                <a:spcPts val="200"/>
              </a:spcBef>
              <a:spcAft>
                <a:spcPts val="0"/>
              </a:spcAft>
              <a:buClr>
                <a:schemeClr val="hlink"/>
              </a:buClr>
              <a:buSzPts val="2280"/>
              <a:buFont typeface="Noto Sans Symbols"/>
              <a:buNone/>
              <a:defRPr sz="1000" b="0" i="0" u="none" strike="noStrike" cap="none">
                <a:solidFill>
                  <a:schemeClr val="dk1"/>
                </a:solidFill>
                <a:latin typeface="Tahoma"/>
                <a:ea typeface="Tahoma"/>
                <a:cs typeface="Tahoma"/>
                <a:sym typeface="Tahoma"/>
              </a:defRPr>
            </a:lvl3pPr>
            <a:lvl4pPr marL="1371600" marR="0" lvl="3" indent="0" algn="l" rtl="0">
              <a:spcBef>
                <a:spcPts val="180"/>
              </a:spcBef>
              <a:spcAft>
                <a:spcPts val="0"/>
              </a:spcAft>
              <a:buClr>
                <a:schemeClr val="dk1"/>
              </a:buClr>
              <a:buSzPts val="1300"/>
              <a:buFont typeface="Noto Sans Symbols"/>
              <a:buNone/>
              <a:defRPr sz="900" b="0" i="0" u="none" strike="noStrike" cap="none">
                <a:solidFill>
                  <a:schemeClr val="dk1"/>
                </a:solidFill>
                <a:latin typeface="Tahoma"/>
                <a:ea typeface="Tahoma"/>
                <a:cs typeface="Tahoma"/>
                <a:sym typeface="Tahoma"/>
              </a:defRPr>
            </a:lvl4pPr>
            <a:lvl5pPr marL="1828800" marR="0" lvl="4"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5pPr>
            <a:lvl6pPr marL="2286000" marR="0" lvl="5"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6pPr>
            <a:lvl7pPr marL="2743200" marR="0" lvl="6"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7pPr>
            <a:lvl8pPr marL="3200400" marR="0" lvl="7"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8pPr>
            <a:lvl9pPr marL="3657600" marR="0" lvl="8"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3050"/>
            <a:ext cx="3008313" cy="116205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98" name="Shape 98"/>
          <p:cNvSpPr txBox="1">
            <a:spLocks noGrp="1"/>
          </p:cNvSpPr>
          <p:nvPr>
            <p:ph type="body" idx="1"/>
          </p:nvPr>
        </p:nvSpPr>
        <p:spPr>
          <a:xfrm>
            <a:off x="3575050" y="273050"/>
            <a:ext cx="5111750" cy="5853113"/>
          </a:xfrm>
          <a:prstGeom prst="rect">
            <a:avLst/>
          </a:prstGeom>
          <a:noFill/>
          <a:ln>
            <a:noFill/>
          </a:ln>
        </p:spPr>
        <p:txBody>
          <a:bodyPr wrap="square" lIns="91425" tIns="91425" rIns="91425" bIns="91425" anchor="t" anchorCtr="0"/>
          <a:lstStyle>
            <a:lvl1pPr marL="342900" marR="0" lvl="0" indent="-119379" algn="l" rtl="0">
              <a:spcBef>
                <a:spcPts val="640"/>
              </a:spcBef>
              <a:spcAft>
                <a:spcPts val="0"/>
              </a:spcAft>
              <a:buClr>
                <a:schemeClr val="hlink"/>
              </a:buClr>
              <a:buSzPts val="3520"/>
              <a:buFont typeface="Noto Sans Symbols"/>
              <a:buChar char="•"/>
              <a:defRPr sz="3200" b="0" i="0" u="none" strike="noStrike" cap="none">
                <a:solidFill>
                  <a:schemeClr val="dk1"/>
                </a:solidFill>
                <a:latin typeface="Tahoma"/>
                <a:ea typeface="Tahoma"/>
                <a:cs typeface="Tahoma"/>
                <a:sym typeface="Tahoma"/>
              </a:defRPr>
            </a:lvl1pPr>
            <a:lvl2pPr marL="742950" marR="0" lvl="1" indent="-179069" algn="l" rtl="0">
              <a:spcBef>
                <a:spcPts val="560"/>
              </a:spcBef>
              <a:spcAft>
                <a:spcPts val="0"/>
              </a:spcAft>
              <a:buClr>
                <a:schemeClr val="dk1"/>
              </a:buClr>
              <a:buSzPts val="1680"/>
              <a:buFont typeface="Noto Sans Symbols"/>
              <a:buChar char="■"/>
              <a:defRPr sz="2800" b="0" i="0" u="none" strike="noStrike" cap="none">
                <a:solidFill>
                  <a:schemeClr val="dk1"/>
                </a:solidFill>
                <a:latin typeface="Tahoma"/>
                <a:ea typeface="Tahoma"/>
                <a:cs typeface="Tahoma"/>
                <a:sym typeface="Tahoma"/>
              </a:defRPr>
            </a:lvl2pPr>
            <a:lvl3pPr marL="1143000" marR="0" lvl="2" indent="-83819" algn="l" rtl="0">
              <a:spcBef>
                <a:spcPts val="480"/>
              </a:spcBef>
              <a:spcAft>
                <a:spcPts val="0"/>
              </a:spcAft>
              <a:buClr>
                <a:schemeClr val="hlink"/>
              </a:buClr>
              <a:buSzPts val="2280"/>
              <a:buFont typeface="Noto Sans Symbols"/>
              <a:buChar char="•"/>
              <a:defRPr sz="2400" b="0" i="0" u="none" strike="noStrike" cap="none">
                <a:solidFill>
                  <a:schemeClr val="dk1"/>
                </a:solidFill>
                <a:latin typeface="Tahoma"/>
                <a:ea typeface="Tahoma"/>
                <a:cs typeface="Tahoma"/>
                <a:sym typeface="Tahoma"/>
              </a:defRPr>
            </a:lvl3pPr>
            <a:lvl4pPr marL="1600200" marR="0" lvl="3" indent="-146050" algn="l" rtl="0">
              <a:spcBef>
                <a:spcPts val="400"/>
              </a:spcBef>
              <a:spcAft>
                <a:spcPts val="0"/>
              </a:spcAft>
              <a:buClr>
                <a:schemeClr val="dk1"/>
              </a:buClr>
              <a:buSzPts val="1300"/>
              <a:buFont typeface="Noto Sans Symbols"/>
              <a:buChar char="■"/>
              <a:defRPr sz="2000" b="0" i="0" u="none" strike="noStrike" cap="none">
                <a:solidFill>
                  <a:schemeClr val="dk1"/>
                </a:solidFill>
                <a:latin typeface="Tahoma"/>
                <a:ea typeface="Tahoma"/>
                <a:cs typeface="Tahoma"/>
                <a:sym typeface="Tahoma"/>
              </a:defRPr>
            </a:lvl4pPr>
            <a:lvl5pPr marL="2057400" marR="0" lvl="4"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5pPr>
            <a:lvl6pPr marL="2514600" marR="0" lvl="5"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6pPr>
            <a:lvl7pPr marL="2971800" marR="0" lvl="6"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7pPr>
            <a:lvl8pPr marL="3429000" marR="0" lvl="7"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8pPr>
            <a:lvl9pPr marL="3886200" marR="0" lvl="8"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9pPr>
          </a:lstStyle>
          <a:p>
            <a:endParaRPr/>
          </a:p>
        </p:txBody>
      </p:sp>
      <p:sp>
        <p:nvSpPr>
          <p:cNvPr id="99" name="Shape 99"/>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hlink"/>
              </a:buClr>
              <a:buSzPts val="3520"/>
              <a:buFont typeface="Noto Sans Symbols"/>
              <a:buNone/>
              <a:defRPr sz="1400" b="0" i="0" u="none" strike="noStrike" cap="none">
                <a:solidFill>
                  <a:schemeClr val="dk1"/>
                </a:solidFill>
                <a:latin typeface="Tahoma"/>
                <a:ea typeface="Tahoma"/>
                <a:cs typeface="Tahoma"/>
                <a:sym typeface="Tahoma"/>
              </a:defRPr>
            </a:lvl1pPr>
            <a:lvl2pPr marL="457200" marR="0" lvl="1" indent="0" algn="l" rtl="0">
              <a:spcBef>
                <a:spcPts val="240"/>
              </a:spcBef>
              <a:spcAft>
                <a:spcPts val="0"/>
              </a:spcAft>
              <a:buClr>
                <a:schemeClr val="dk1"/>
              </a:buClr>
              <a:buSzPts val="1680"/>
              <a:buFont typeface="Noto Sans Symbols"/>
              <a:buNone/>
              <a:defRPr sz="1200" b="0" i="0" u="none" strike="noStrike" cap="none">
                <a:solidFill>
                  <a:schemeClr val="dk1"/>
                </a:solidFill>
                <a:latin typeface="Tahoma"/>
                <a:ea typeface="Tahoma"/>
                <a:cs typeface="Tahoma"/>
                <a:sym typeface="Tahoma"/>
              </a:defRPr>
            </a:lvl2pPr>
            <a:lvl3pPr marL="914400" marR="0" lvl="2" indent="0" algn="l" rtl="0">
              <a:spcBef>
                <a:spcPts val="200"/>
              </a:spcBef>
              <a:spcAft>
                <a:spcPts val="0"/>
              </a:spcAft>
              <a:buClr>
                <a:schemeClr val="hlink"/>
              </a:buClr>
              <a:buSzPts val="2280"/>
              <a:buFont typeface="Noto Sans Symbols"/>
              <a:buNone/>
              <a:defRPr sz="1000" b="0" i="0" u="none" strike="noStrike" cap="none">
                <a:solidFill>
                  <a:schemeClr val="dk1"/>
                </a:solidFill>
                <a:latin typeface="Tahoma"/>
                <a:ea typeface="Tahoma"/>
                <a:cs typeface="Tahoma"/>
                <a:sym typeface="Tahoma"/>
              </a:defRPr>
            </a:lvl3pPr>
            <a:lvl4pPr marL="1371600" marR="0" lvl="3" indent="0" algn="l" rtl="0">
              <a:spcBef>
                <a:spcPts val="180"/>
              </a:spcBef>
              <a:spcAft>
                <a:spcPts val="0"/>
              </a:spcAft>
              <a:buClr>
                <a:schemeClr val="dk1"/>
              </a:buClr>
              <a:buSzPts val="1300"/>
              <a:buFont typeface="Noto Sans Symbols"/>
              <a:buNone/>
              <a:defRPr sz="900" b="0" i="0" u="none" strike="noStrike" cap="none">
                <a:solidFill>
                  <a:schemeClr val="dk1"/>
                </a:solidFill>
                <a:latin typeface="Tahoma"/>
                <a:ea typeface="Tahoma"/>
                <a:cs typeface="Tahoma"/>
                <a:sym typeface="Tahoma"/>
              </a:defRPr>
            </a:lvl4pPr>
            <a:lvl5pPr marL="1828800" marR="0" lvl="4"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5pPr>
            <a:lvl6pPr marL="2286000" marR="0" lvl="5"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6pPr>
            <a:lvl7pPr marL="2743200" marR="0" lvl="6"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7pPr>
            <a:lvl8pPr marL="3200400" marR="0" lvl="7"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8pPr>
            <a:lvl9pPr marL="3657600" marR="0" lvl="8" indent="0" algn="l" rtl="0">
              <a:spcBef>
                <a:spcPts val="180"/>
              </a:spcBef>
              <a:spcAft>
                <a:spcPts val="0"/>
              </a:spcAft>
              <a:buClr>
                <a:schemeClr val="hlink"/>
              </a:buClr>
              <a:buSzPts val="1200"/>
              <a:buFont typeface="Noto Sans Symbols"/>
              <a:buNone/>
              <a:defRPr sz="900"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0"/>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09600" y="304800"/>
            <a:ext cx="7772400" cy="114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74638"/>
            <a:ext cx="8229600" cy="114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105" name="Shape 105"/>
          <p:cNvSpPr txBox="1">
            <a:spLocks noGrp="1"/>
          </p:cNvSpPr>
          <p:nvPr>
            <p:ph type="body" idx="1"/>
          </p:nvPr>
        </p:nvSpPr>
        <p:spPr>
          <a:xfrm>
            <a:off x="457200" y="1535113"/>
            <a:ext cx="4040188"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hlink"/>
              </a:buClr>
              <a:buSzPts val="3520"/>
              <a:buFont typeface="Noto Sans Symbols"/>
              <a:buNone/>
              <a:defRPr sz="2400" b="1" i="0" u="none" strike="noStrike" cap="none">
                <a:solidFill>
                  <a:schemeClr val="dk1"/>
                </a:solidFill>
                <a:latin typeface="Tahoma"/>
                <a:ea typeface="Tahoma"/>
                <a:cs typeface="Tahoma"/>
                <a:sym typeface="Tahoma"/>
              </a:defRPr>
            </a:lvl1pPr>
            <a:lvl2pPr marL="457200" marR="0" lvl="1" indent="0" algn="l" rtl="0">
              <a:spcBef>
                <a:spcPts val="400"/>
              </a:spcBef>
              <a:spcAft>
                <a:spcPts val="0"/>
              </a:spcAft>
              <a:buClr>
                <a:schemeClr val="dk1"/>
              </a:buClr>
              <a:buSzPts val="1680"/>
              <a:buFont typeface="Noto Sans Symbols"/>
              <a:buNone/>
              <a:defRPr sz="2000" b="1" i="0" u="none" strike="noStrike" cap="none">
                <a:solidFill>
                  <a:schemeClr val="dk1"/>
                </a:solidFill>
                <a:latin typeface="Tahoma"/>
                <a:ea typeface="Tahoma"/>
                <a:cs typeface="Tahoma"/>
                <a:sym typeface="Tahoma"/>
              </a:defRPr>
            </a:lvl2pPr>
            <a:lvl3pPr marL="914400" marR="0" lvl="2" indent="0" algn="l" rtl="0">
              <a:spcBef>
                <a:spcPts val="360"/>
              </a:spcBef>
              <a:spcAft>
                <a:spcPts val="0"/>
              </a:spcAft>
              <a:buClr>
                <a:schemeClr val="hlink"/>
              </a:buClr>
              <a:buSzPts val="2280"/>
              <a:buFont typeface="Noto Sans Symbols"/>
              <a:buNone/>
              <a:defRPr sz="1800" b="1" i="0" u="none" strike="noStrike" cap="none">
                <a:solidFill>
                  <a:schemeClr val="dk1"/>
                </a:solidFill>
                <a:latin typeface="Tahoma"/>
                <a:ea typeface="Tahoma"/>
                <a:cs typeface="Tahoma"/>
                <a:sym typeface="Tahoma"/>
              </a:defRPr>
            </a:lvl3pPr>
            <a:lvl4pPr marL="1371600" marR="0" lvl="3" indent="0" algn="l" rtl="0">
              <a:spcBef>
                <a:spcPts val="320"/>
              </a:spcBef>
              <a:spcAft>
                <a:spcPts val="0"/>
              </a:spcAft>
              <a:buClr>
                <a:schemeClr val="dk1"/>
              </a:buClr>
              <a:buSzPts val="1300"/>
              <a:buFont typeface="Noto Sans Symbols"/>
              <a:buNone/>
              <a:defRPr sz="1600" b="1" i="0" u="none" strike="noStrike" cap="none">
                <a:solidFill>
                  <a:schemeClr val="dk1"/>
                </a:solidFill>
                <a:latin typeface="Tahoma"/>
                <a:ea typeface="Tahoma"/>
                <a:cs typeface="Tahoma"/>
                <a:sym typeface="Tahoma"/>
              </a:defRPr>
            </a:lvl4pPr>
            <a:lvl5pPr marL="1828800" marR="0" lvl="4"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5pPr>
            <a:lvl6pPr marL="2286000" marR="0" lvl="5"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6pPr>
            <a:lvl7pPr marL="2743200" marR="0" lvl="6"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7pPr>
            <a:lvl8pPr marL="3200400" marR="0" lvl="7"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8pPr>
            <a:lvl9pPr marL="3657600" marR="0" lvl="8"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9pPr>
          </a:lstStyle>
          <a:p>
            <a:endParaRPr/>
          </a:p>
        </p:txBody>
      </p:sp>
      <p:sp>
        <p:nvSpPr>
          <p:cNvPr id="106" name="Shape 106"/>
          <p:cNvSpPr txBox="1">
            <a:spLocks noGrp="1"/>
          </p:cNvSpPr>
          <p:nvPr>
            <p:ph type="body" idx="2"/>
          </p:nvPr>
        </p:nvSpPr>
        <p:spPr>
          <a:xfrm>
            <a:off x="457200" y="2174875"/>
            <a:ext cx="4040188" cy="3951288"/>
          </a:xfrm>
          <a:prstGeom prst="rect">
            <a:avLst/>
          </a:prstGeom>
          <a:noFill/>
          <a:ln>
            <a:noFill/>
          </a:ln>
        </p:spPr>
        <p:txBody>
          <a:bodyPr wrap="square" lIns="91425" tIns="91425" rIns="91425" bIns="91425" anchor="t" anchorCtr="0"/>
          <a:lstStyle>
            <a:lvl1pPr marL="342900" marR="0" lvl="0" indent="-175260" algn="l" rtl="0">
              <a:spcBef>
                <a:spcPts val="480"/>
              </a:spcBef>
              <a:spcAft>
                <a:spcPts val="0"/>
              </a:spcAft>
              <a:buClr>
                <a:schemeClr val="hlink"/>
              </a:buClr>
              <a:buSzPts val="2640"/>
              <a:buFont typeface="Noto Sans Symbols"/>
              <a:buChar char="•"/>
              <a:defRPr sz="2400" b="0" i="0" u="none" strike="noStrike" cap="none">
                <a:solidFill>
                  <a:schemeClr val="dk1"/>
                </a:solidFill>
                <a:latin typeface="Tahoma"/>
                <a:ea typeface="Tahoma"/>
                <a:cs typeface="Tahoma"/>
                <a:sym typeface="Tahoma"/>
              </a:defRPr>
            </a:lvl1pPr>
            <a:lvl2pPr marL="742950" marR="0" lvl="1" indent="-209550" algn="l" rtl="0">
              <a:spcBef>
                <a:spcPts val="400"/>
              </a:spcBef>
              <a:spcAft>
                <a:spcPts val="0"/>
              </a:spcAft>
              <a:buClr>
                <a:schemeClr val="dk1"/>
              </a:buClr>
              <a:buSzPts val="1200"/>
              <a:buFont typeface="Noto Sans Symbols"/>
              <a:buChar char="■"/>
              <a:defRPr sz="2000" b="0" i="0" u="none" strike="noStrike" cap="none">
                <a:solidFill>
                  <a:schemeClr val="dk1"/>
                </a:solidFill>
                <a:latin typeface="Tahoma"/>
                <a:ea typeface="Tahoma"/>
                <a:cs typeface="Tahoma"/>
                <a:sym typeface="Tahoma"/>
              </a:defRPr>
            </a:lvl2pPr>
            <a:lvl3pPr marL="1143000" marR="0" lvl="2" indent="-120014" algn="l" rtl="0">
              <a:spcBef>
                <a:spcPts val="360"/>
              </a:spcBef>
              <a:spcAft>
                <a:spcPts val="0"/>
              </a:spcAft>
              <a:buClr>
                <a:schemeClr val="hlink"/>
              </a:buClr>
              <a:buSzPts val="1710"/>
              <a:buFont typeface="Noto Sans Symbols"/>
              <a:buChar char="•"/>
              <a:defRPr sz="1800" b="0" i="0" u="none" strike="noStrike" cap="none">
                <a:solidFill>
                  <a:schemeClr val="dk1"/>
                </a:solidFill>
                <a:latin typeface="Tahoma"/>
                <a:ea typeface="Tahoma"/>
                <a:cs typeface="Tahoma"/>
                <a:sym typeface="Tahoma"/>
              </a:defRPr>
            </a:lvl3pPr>
            <a:lvl4pPr marL="1600200" marR="0" lvl="3" indent="-162560" algn="l" rtl="0">
              <a:spcBef>
                <a:spcPts val="320"/>
              </a:spcBef>
              <a:spcAft>
                <a:spcPts val="0"/>
              </a:spcAft>
              <a:buClr>
                <a:schemeClr val="dk1"/>
              </a:buClr>
              <a:buSzPts val="1040"/>
              <a:buFont typeface="Noto Sans Symbols"/>
              <a:buChar char="■"/>
              <a:defRPr sz="1600" b="0" i="0" u="none" strike="noStrike" cap="none">
                <a:solidFill>
                  <a:schemeClr val="dk1"/>
                </a:solidFill>
                <a:latin typeface="Tahoma"/>
                <a:ea typeface="Tahoma"/>
                <a:cs typeface="Tahoma"/>
                <a:sym typeface="Tahoma"/>
              </a:defRPr>
            </a:lvl4pPr>
            <a:lvl5pPr marL="2057400" marR="0" lvl="4" indent="-167639"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5pPr>
            <a:lvl6pPr marL="2514600" marR="0" lvl="5" indent="-167639"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6pPr>
            <a:lvl7pPr marL="2971800" marR="0" lvl="6" indent="-167639"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7pPr>
            <a:lvl8pPr marL="3429000" marR="0" lvl="7" indent="-167640"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8pPr>
            <a:lvl9pPr marL="3886200" marR="0" lvl="8" indent="-167640"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9pPr>
          </a:lstStyle>
          <a:p>
            <a:endParaRPr/>
          </a:p>
        </p:txBody>
      </p:sp>
      <p:sp>
        <p:nvSpPr>
          <p:cNvPr id="107" name="Shape 107"/>
          <p:cNvSpPr txBox="1">
            <a:spLocks noGrp="1"/>
          </p:cNvSpPr>
          <p:nvPr>
            <p:ph type="body" idx="3"/>
          </p:nvPr>
        </p:nvSpPr>
        <p:spPr>
          <a:xfrm>
            <a:off x="4645025" y="1535113"/>
            <a:ext cx="4041775"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hlink"/>
              </a:buClr>
              <a:buSzPts val="3520"/>
              <a:buFont typeface="Noto Sans Symbols"/>
              <a:buNone/>
              <a:defRPr sz="2400" b="1" i="0" u="none" strike="noStrike" cap="none">
                <a:solidFill>
                  <a:schemeClr val="dk1"/>
                </a:solidFill>
                <a:latin typeface="Tahoma"/>
                <a:ea typeface="Tahoma"/>
                <a:cs typeface="Tahoma"/>
                <a:sym typeface="Tahoma"/>
              </a:defRPr>
            </a:lvl1pPr>
            <a:lvl2pPr marL="457200" marR="0" lvl="1" indent="0" algn="l" rtl="0">
              <a:spcBef>
                <a:spcPts val="400"/>
              </a:spcBef>
              <a:spcAft>
                <a:spcPts val="0"/>
              </a:spcAft>
              <a:buClr>
                <a:schemeClr val="dk1"/>
              </a:buClr>
              <a:buSzPts val="1680"/>
              <a:buFont typeface="Noto Sans Symbols"/>
              <a:buNone/>
              <a:defRPr sz="2000" b="1" i="0" u="none" strike="noStrike" cap="none">
                <a:solidFill>
                  <a:schemeClr val="dk1"/>
                </a:solidFill>
                <a:latin typeface="Tahoma"/>
                <a:ea typeface="Tahoma"/>
                <a:cs typeface="Tahoma"/>
                <a:sym typeface="Tahoma"/>
              </a:defRPr>
            </a:lvl2pPr>
            <a:lvl3pPr marL="914400" marR="0" lvl="2" indent="0" algn="l" rtl="0">
              <a:spcBef>
                <a:spcPts val="360"/>
              </a:spcBef>
              <a:spcAft>
                <a:spcPts val="0"/>
              </a:spcAft>
              <a:buClr>
                <a:schemeClr val="hlink"/>
              </a:buClr>
              <a:buSzPts val="2280"/>
              <a:buFont typeface="Noto Sans Symbols"/>
              <a:buNone/>
              <a:defRPr sz="1800" b="1" i="0" u="none" strike="noStrike" cap="none">
                <a:solidFill>
                  <a:schemeClr val="dk1"/>
                </a:solidFill>
                <a:latin typeface="Tahoma"/>
                <a:ea typeface="Tahoma"/>
                <a:cs typeface="Tahoma"/>
                <a:sym typeface="Tahoma"/>
              </a:defRPr>
            </a:lvl3pPr>
            <a:lvl4pPr marL="1371600" marR="0" lvl="3" indent="0" algn="l" rtl="0">
              <a:spcBef>
                <a:spcPts val="320"/>
              </a:spcBef>
              <a:spcAft>
                <a:spcPts val="0"/>
              </a:spcAft>
              <a:buClr>
                <a:schemeClr val="dk1"/>
              </a:buClr>
              <a:buSzPts val="1300"/>
              <a:buFont typeface="Noto Sans Symbols"/>
              <a:buNone/>
              <a:defRPr sz="1600" b="1" i="0" u="none" strike="noStrike" cap="none">
                <a:solidFill>
                  <a:schemeClr val="dk1"/>
                </a:solidFill>
                <a:latin typeface="Tahoma"/>
                <a:ea typeface="Tahoma"/>
                <a:cs typeface="Tahoma"/>
                <a:sym typeface="Tahoma"/>
              </a:defRPr>
            </a:lvl4pPr>
            <a:lvl5pPr marL="1828800" marR="0" lvl="4"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5pPr>
            <a:lvl6pPr marL="2286000" marR="0" lvl="5"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6pPr>
            <a:lvl7pPr marL="2743200" marR="0" lvl="6"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7pPr>
            <a:lvl8pPr marL="3200400" marR="0" lvl="7"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8pPr>
            <a:lvl9pPr marL="3657600" marR="0" lvl="8" indent="0" algn="l" rtl="0">
              <a:spcBef>
                <a:spcPts val="320"/>
              </a:spcBef>
              <a:spcAft>
                <a:spcPts val="0"/>
              </a:spcAft>
              <a:buClr>
                <a:schemeClr val="hlink"/>
              </a:buClr>
              <a:buSzPts val="1200"/>
              <a:buFont typeface="Noto Sans Symbols"/>
              <a:buNone/>
              <a:defRPr sz="1600" b="1" i="0" u="none" strike="noStrike" cap="none">
                <a:solidFill>
                  <a:schemeClr val="dk1"/>
                </a:solidFill>
                <a:latin typeface="Tahoma"/>
                <a:ea typeface="Tahoma"/>
                <a:cs typeface="Tahoma"/>
                <a:sym typeface="Tahoma"/>
              </a:defRPr>
            </a:lvl9pPr>
          </a:lstStyle>
          <a:p>
            <a:endParaRPr/>
          </a:p>
        </p:txBody>
      </p:sp>
      <p:sp>
        <p:nvSpPr>
          <p:cNvPr id="108" name="Shape 108"/>
          <p:cNvSpPr txBox="1">
            <a:spLocks noGrp="1"/>
          </p:cNvSpPr>
          <p:nvPr>
            <p:ph type="body" idx="4"/>
          </p:nvPr>
        </p:nvSpPr>
        <p:spPr>
          <a:xfrm>
            <a:off x="4645025" y="2174875"/>
            <a:ext cx="4041775" cy="3951288"/>
          </a:xfrm>
          <a:prstGeom prst="rect">
            <a:avLst/>
          </a:prstGeom>
          <a:noFill/>
          <a:ln>
            <a:noFill/>
          </a:ln>
        </p:spPr>
        <p:txBody>
          <a:bodyPr wrap="square" lIns="91425" tIns="91425" rIns="91425" bIns="91425" anchor="t" anchorCtr="0"/>
          <a:lstStyle>
            <a:lvl1pPr marL="342900" marR="0" lvl="0" indent="-175260" algn="l" rtl="0">
              <a:spcBef>
                <a:spcPts val="480"/>
              </a:spcBef>
              <a:spcAft>
                <a:spcPts val="0"/>
              </a:spcAft>
              <a:buClr>
                <a:schemeClr val="hlink"/>
              </a:buClr>
              <a:buSzPts val="2640"/>
              <a:buFont typeface="Noto Sans Symbols"/>
              <a:buChar char="•"/>
              <a:defRPr sz="2400" b="0" i="0" u="none" strike="noStrike" cap="none">
                <a:solidFill>
                  <a:schemeClr val="dk1"/>
                </a:solidFill>
                <a:latin typeface="Tahoma"/>
                <a:ea typeface="Tahoma"/>
                <a:cs typeface="Tahoma"/>
                <a:sym typeface="Tahoma"/>
              </a:defRPr>
            </a:lvl1pPr>
            <a:lvl2pPr marL="742950" marR="0" lvl="1" indent="-209550" algn="l" rtl="0">
              <a:spcBef>
                <a:spcPts val="400"/>
              </a:spcBef>
              <a:spcAft>
                <a:spcPts val="0"/>
              </a:spcAft>
              <a:buClr>
                <a:schemeClr val="dk1"/>
              </a:buClr>
              <a:buSzPts val="1200"/>
              <a:buFont typeface="Noto Sans Symbols"/>
              <a:buChar char="■"/>
              <a:defRPr sz="2000" b="0" i="0" u="none" strike="noStrike" cap="none">
                <a:solidFill>
                  <a:schemeClr val="dk1"/>
                </a:solidFill>
                <a:latin typeface="Tahoma"/>
                <a:ea typeface="Tahoma"/>
                <a:cs typeface="Tahoma"/>
                <a:sym typeface="Tahoma"/>
              </a:defRPr>
            </a:lvl2pPr>
            <a:lvl3pPr marL="1143000" marR="0" lvl="2" indent="-120014" algn="l" rtl="0">
              <a:spcBef>
                <a:spcPts val="360"/>
              </a:spcBef>
              <a:spcAft>
                <a:spcPts val="0"/>
              </a:spcAft>
              <a:buClr>
                <a:schemeClr val="hlink"/>
              </a:buClr>
              <a:buSzPts val="1710"/>
              <a:buFont typeface="Noto Sans Symbols"/>
              <a:buChar char="•"/>
              <a:defRPr sz="1800" b="0" i="0" u="none" strike="noStrike" cap="none">
                <a:solidFill>
                  <a:schemeClr val="dk1"/>
                </a:solidFill>
                <a:latin typeface="Tahoma"/>
                <a:ea typeface="Tahoma"/>
                <a:cs typeface="Tahoma"/>
                <a:sym typeface="Tahoma"/>
              </a:defRPr>
            </a:lvl3pPr>
            <a:lvl4pPr marL="1600200" marR="0" lvl="3" indent="-162560" algn="l" rtl="0">
              <a:spcBef>
                <a:spcPts val="320"/>
              </a:spcBef>
              <a:spcAft>
                <a:spcPts val="0"/>
              </a:spcAft>
              <a:buClr>
                <a:schemeClr val="dk1"/>
              </a:buClr>
              <a:buSzPts val="1040"/>
              <a:buFont typeface="Noto Sans Symbols"/>
              <a:buChar char="■"/>
              <a:defRPr sz="1600" b="0" i="0" u="none" strike="noStrike" cap="none">
                <a:solidFill>
                  <a:schemeClr val="dk1"/>
                </a:solidFill>
                <a:latin typeface="Tahoma"/>
                <a:ea typeface="Tahoma"/>
                <a:cs typeface="Tahoma"/>
                <a:sym typeface="Tahoma"/>
              </a:defRPr>
            </a:lvl4pPr>
            <a:lvl5pPr marL="2057400" marR="0" lvl="4" indent="-167639"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5pPr>
            <a:lvl6pPr marL="2514600" marR="0" lvl="5" indent="-167639"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6pPr>
            <a:lvl7pPr marL="2971800" marR="0" lvl="6" indent="-167639"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7pPr>
            <a:lvl8pPr marL="3429000" marR="0" lvl="7" indent="-167640"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8pPr>
            <a:lvl9pPr marL="3886200" marR="0" lvl="8" indent="-167640" algn="l" rtl="0">
              <a:spcBef>
                <a:spcPts val="320"/>
              </a:spcBef>
              <a:spcAft>
                <a:spcPts val="0"/>
              </a:spcAft>
              <a:buClr>
                <a:schemeClr val="hlink"/>
              </a:buClr>
              <a:buSzPts val="960"/>
              <a:buFont typeface="Noto Sans Symbols"/>
              <a:buChar char="■"/>
              <a:defRPr sz="1600"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09600" y="304800"/>
            <a:ext cx="7772400" cy="114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111" name="Shape 111"/>
          <p:cNvSpPr txBox="1">
            <a:spLocks noGrp="1"/>
          </p:cNvSpPr>
          <p:nvPr>
            <p:ph type="body" idx="1"/>
          </p:nvPr>
        </p:nvSpPr>
        <p:spPr>
          <a:xfrm>
            <a:off x="838200" y="1905000"/>
            <a:ext cx="3810000" cy="4114800"/>
          </a:xfrm>
          <a:prstGeom prst="rect">
            <a:avLst/>
          </a:prstGeom>
          <a:noFill/>
          <a:ln>
            <a:noFill/>
          </a:ln>
        </p:spPr>
        <p:txBody>
          <a:bodyPr wrap="square" lIns="91425" tIns="91425" rIns="91425" bIns="91425" anchor="t" anchorCtr="0"/>
          <a:lstStyle>
            <a:lvl1pPr marL="342900" marR="0" lvl="0" indent="-147320" algn="l" rtl="0">
              <a:spcBef>
                <a:spcPts val="560"/>
              </a:spcBef>
              <a:spcAft>
                <a:spcPts val="0"/>
              </a:spcAft>
              <a:buClr>
                <a:schemeClr val="hlink"/>
              </a:buClr>
              <a:buSzPts val="3080"/>
              <a:buFont typeface="Noto Sans Symbols"/>
              <a:buChar char="•"/>
              <a:defRPr sz="2800" b="0" i="0" u="none" strike="noStrike" cap="none">
                <a:solidFill>
                  <a:schemeClr val="dk1"/>
                </a:solidFill>
                <a:latin typeface="Tahoma"/>
                <a:ea typeface="Tahoma"/>
                <a:cs typeface="Tahoma"/>
                <a:sym typeface="Tahoma"/>
              </a:defRPr>
            </a:lvl1pPr>
            <a:lvl2pPr marL="742950" marR="0" lvl="1" indent="-194309" algn="l" rtl="0">
              <a:spcBef>
                <a:spcPts val="480"/>
              </a:spcBef>
              <a:spcAft>
                <a:spcPts val="0"/>
              </a:spcAft>
              <a:buClr>
                <a:schemeClr val="dk1"/>
              </a:buClr>
              <a:buSzPts val="1440"/>
              <a:buFont typeface="Noto Sans Symbols"/>
              <a:buChar char="■"/>
              <a:defRPr sz="2400" b="0" i="0" u="none" strike="noStrike" cap="none">
                <a:solidFill>
                  <a:schemeClr val="dk1"/>
                </a:solidFill>
                <a:latin typeface="Tahoma"/>
                <a:ea typeface="Tahoma"/>
                <a:cs typeface="Tahoma"/>
                <a:sym typeface="Tahoma"/>
              </a:defRPr>
            </a:lvl2pPr>
            <a:lvl3pPr marL="1143000" marR="0" lvl="2" indent="-107950" algn="l" rtl="0">
              <a:spcBef>
                <a:spcPts val="400"/>
              </a:spcBef>
              <a:spcAft>
                <a:spcPts val="0"/>
              </a:spcAft>
              <a:buClr>
                <a:schemeClr val="hlink"/>
              </a:buClr>
              <a:buSzPts val="1900"/>
              <a:buFont typeface="Noto Sans Symbols"/>
              <a:buChar char="•"/>
              <a:defRPr sz="2000" b="0" i="0" u="none" strike="noStrike" cap="none">
                <a:solidFill>
                  <a:schemeClr val="dk1"/>
                </a:solidFill>
                <a:latin typeface="Tahoma"/>
                <a:ea typeface="Tahoma"/>
                <a:cs typeface="Tahoma"/>
                <a:sym typeface="Tahoma"/>
              </a:defRPr>
            </a:lvl3pPr>
            <a:lvl4pPr marL="1600200" marR="0" lvl="3" indent="-154305" algn="l" rtl="0">
              <a:spcBef>
                <a:spcPts val="360"/>
              </a:spcBef>
              <a:spcAft>
                <a:spcPts val="0"/>
              </a:spcAft>
              <a:buClr>
                <a:schemeClr val="dk1"/>
              </a:buClr>
              <a:buSzPts val="1170"/>
              <a:buFont typeface="Noto Sans Symbols"/>
              <a:buChar char="■"/>
              <a:defRPr sz="1800" b="0" i="0" u="none" strike="noStrike" cap="none">
                <a:solidFill>
                  <a:schemeClr val="dk1"/>
                </a:solidFill>
                <a:latin typeface="Tahoma"/>
                <a:ea typeface="Tahoma"/>
                <a:cs typeface="Tahoma"/>
                <a:sym typeface="Tahoma"/>
              </a:defRPr>
            </a:lvl4pPr>
            <a:lvl5pPr marL="2057400" marR="0" lvl="4"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5pPr>
            <a:lvl6pPr marL="2514600" marR="0" lvl="5"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6pPr>
            <a:lvl7pPr marL="2971800" marR="0" lvl="6"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7pPr>
            <a:lvl8pPr marL="3429000" marR="0" lvl="7"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8pPr>
            <a:lvl9pPr marL="3886200" marR="0" lvl="8"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9pPr>
          </a:lstStyle>
          <a:p>
            <a:endParaRPr/>
          </a:p>
        </p:txBody>
      </p:sp>
      <p:sp>
        <p:nvSpPr>
          <p:cNvPr id="112" name="Shape 112"/>
          <p:cNvSpPr txBox="1">
            <a:spLocks noGrp="1"/>
          </p:cNvSpPr>
          <p:nvPr>
            <p:ph type="body" idx="2"/>
          </p:nvPr>
        </p:nvSpPr>
        <p:spPr>
          <a:xfrm>
            <a:off x="4800600" y="1905000"/>
            <a:ext cx="3810000" cy="4114800"/>
          </a:xfrm>
          <a:prstGeom prst="rect">
            <a:avLst/>
          </a:prstGeom>
          <a:noFill/>
          <a:ln>
            <a:noFill/>
          </a:ln>
        </p:spPr>
        <p:txBody>
          <a:bodyPr wrap="square" lIns="91425" tIns="91425" rIns="91425" bIns="91425" anchor="t" anchorCtr="0"/>
          <a:lstStyle>
            <a:lvl1pPr marL="342900" marR="0" lvl="0" indent="-147320" algn="l" rtl="0">
              <a:spcBef>
                <a:spcPts val="560"/>
              </a:spcBef>
              <a:spcAft>
                <a:spcPts val="0"/>
              </a:spcAft>
              <a:buClr>
                <a:schemeClr val="hlink"/>
              </a:buClr>
              <a:buSzPts val="3080"/>
              <a:buFont typeface="Noto Sans Symbols"/>
              <a:buChar char="•"/>
              <a:defRPr sz="2800" b="0" i="0" u="none" strike="noStrike" cap="none">
                <a:solidFill>
                  <a:schemeClr val="dk1"/>
                </a:solidFill>
                <a:latin typeface="Tahoma"/>
                <a:ea typeface="Tahoma"/>
                <a:cs typeface="Tahoma"/>
                <a:sym typeface="Tahoma"/>
              </a:defRPr>
            </a:lvl1pPr>
            <a:lvl2pPr marL="742950" marR="0" lvl="1" indent="-194309" algn="l" rtl="0">
              <a:spcBef>
                <a:spcPts val="480"/>
              </a:spcBef>
              <a:spcAft>
                <a:spcPts val="0"/>
              </a:spcAft>
              <a:buClr>
                <a:schemeClr val="dk1"/>
              </a:buClr>
              <a:buSzPts val="1440"/>
              <a:buFont typeface="Noto Sans Symbols"/>
              <a:buChar char="■"/>
              <a:defRPr sz="2400" b="0" i="0" u="none" strike="noStrike" cap="none">
                <a:solidFill>
                  <a:schemeClr val="dk1"/>
                </a:solidFill>
                <a:latin typeface="Tahoma"/>
                <a:ea typeface="Tahoma"/>
                <a:cs typeface="Tahoma"/>
                <a:sym typeface="Tahoma"/>
              </a:defRPr>
            </a:lvl2pPr>
            <a:lvl3pPr marL="1143000" marR="0" lvl="2" indent="-107950" algn="l" rtl="0">
              <a:spcBef>
                <a:spcPts val="400"/>
              </a:spcBef>
              <a:spcAft>
                <a:spcPts val="0"/>
              </a:spcAft>
              <a:buClr>
                <a:schemeClr val="hlink"/>
              </a:buClr>
              <a:buSzPts val="1900"/>
              <a:buFont typeface="Noto Sans Symbols"/>
              <a:buChar char="•"/>
              <a:defRPr sz="2000" b="0" i="0" u="none" strike="noStrike" cap="none">
                <a:solidFill>
                  <a:schemeClr val="dk1"/>
                </a:solidFill>
                <a:latin typeface="Tahoma"/>
                <a:ea typeface="Tahoma"/>
                <a:cs typeface="Tahoma"/>
                <a:sym typeface="Tahoma"/>
              </a:defRPr>
            </a:lvl3pPr>
            <a:lvl4pPr marL="1600200" marR="0" lvl="3" indent="-154305" algn="l" rtl="0">
              <a:spcBef>
                <a:spcPts val="360"/>
              </a:spcBef>
              <a:spcAft>
                <a:spcPts val="0"/>
              </a:spcAft>
              <a:buClr>
                <a:schemeClr val="dk1"/>
              </a:buClr>
              <a:buSzPts val="1170"/>
              <a:buFont typeface="Noto Sans Symbols"/>
              <a:buChar char="■"/>
              <a:defRPr sz="1800" b="0" i="0" u="none" strike="noStrike" cap="none">
                <a:solidFill>
                  <a:schemeClr val="dk1"/>
                </a:solidFill>
                <a:latin typeface="Tahoma"/>
                <a:ea typeface="Tahoma"/>
                <a:cs typeface="Tahoma"/>
                <a:sym typeface="Tahoma"/>
              </a:defRPr>
            </a:lvl4pPr>
            <a:lvl5pPr marL="2057400" marR="0" lvl="4"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5pPr>
            <a:lvl6pPr marL="2514600" marR="0" lvl="5"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6pPr>
            <a:lvl7pPr marL="2971800" marR="0" lvl="6"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7pPr>
            <a:lvl8pPr marL="3429000" marR="0" lvl="7"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8pPr>
            <a:lvl9pPr marL="3886200" marR="0" lvl="8" indent="-160020" algn="l" rtl="0">
              <a:spcBef>
                <a:spcPts val="360"/>
              </a:spcBef>
              <a:spcAft>
                <a:spcPts val="0"/>
              </a:spcAft>
              <a:buClr>
                <a:schemeClr val="hlink"/>
              </a:buClr>
              <a:buSzPts val="1080"/>
              <a:buFont typeface="Noto Sans Symbols"/>
              <a:buChar char="■"/>
              <a:defRPr sz="1800" b="0" i="0" u="none" strike="noStrike" cap="none">
                <a:solidFill>
                  <a:schemeClr val="dk1"/>
                </a:solidFill>
                <a:latin typeface="Tahoma"/>
                <a:ea typeface="Tahoma"/>
                <a:cs typeface="Tahoma"/>
                <a:sym typeface="Tahom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Shape 6"/>
          <p:cNvGrpSpPr/>
          <p:nvPr/>
        </p:nvGrpSpPr>
        <p:grpSpPr>
          <a:xfrm>
            <a:off x="0" y="0"/>
            <a:ext cx="9144000" cy="6858000"/>
            <a:chOff x="0" y="0"/>
            <a:chExt cx="9144000" cy="6858000"/>
          </a:xfrm>
        </p:grpSpPr>
        <p:grpSp>
          <p:nvGrpSpPr>
            <p:cNvPr id="7" name="Shape 7"/>
            <p:cNvGrpSpPr/>
            <p:nvPr/>
          </p:nvGrpSpPr>
          <p:grpSpPr>
            <a:xfrm>
              <a:off x="0" y="0"/>
              <a:ext cx="9144000" cy="6858000"/>
              <a:chOff x="0" y="0"/>
              <a:chExt cx="9144000" cy="6858000"/>
            </a:xfrm>
          </p:grpSpPr>
          <p:grpSp>
            <p:nvGrpSpPr>
              <p:cNvPr id="8" name="Shape 8"/>
              <p:cNvGrpSpPr/>
              <p:nvPr/>
            </p:nvGrpSpPr>
            <p:grpSpPr>
              <a:xfrm>
                <a:off x="0" y="304800"/>
                <a:ext cx="9144000" cy="6400800"/>
                <a:chOff x="0" y="304800"/>
                <a:chExt cx="9144000" cy="6400800"/>
              </a:xfrm>
            </p:grpSpPr>
            <p:cxnSp>
              <p:nvCxnSpPr>
                <p:cNvPr id="9" name="Shape 9"/>
                <p:cNvCxnSpPr/>
                <p:nvPr/>
              </p:nvCxnSpPr>
              <p:spPr>
                <a:xfrm>
                  <a:off x="0" y="3048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0" name="Shape 10"/>
                <p:cNvCxnSpPr/>
                <p:nvPr/>
              </p:nvCxnSpPr>
              <p:spPr>
                <a:xfrm>
                  <a:off x="0" y="6096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1" name="Shape 11"/>
                <p:cNvCxnSpPr/>
                <p:nvPr/>
              </p:nvCxnSpPr>
              <p:spPr>
                <a:xfrm>
                  <a:off x="0" y="9144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2" name="Shape 12"/>
                <p:cNvCxnSpPr/>
                <p:nvPr/>
              </p:nvCxnSpPr>
              <p:spPr>
                <a:xfrm>
                  <a:off x="0" y="12192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3" name="Shape 13"/>
                <p:cNvCxnSpPr/>
                <p:nvPr/>
              </p:nvCxnSpPr>
              <p:spPr>
                <a:xfrm>
                  <a:off x="0" y="15240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4" name="Shape 14"/>
                <p:cNvCxnSpPr/>
                <p:nvPr/>
              </p:nvCxnSpPr>
              <p:spPr>
                <a:xfrm>
                  <a:off x="0" y="18288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5" name="Shape 15"/>
                <p:cNvCxnSpPr/>
                <p:nvPr/>
              </p:nvCxnSpPr>
              <p:spPr>
                <a:xfrm>
                  <a:off x="0" y="21336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6" name="Shape 16"/>
                <p:cNvCxnSpPr/>
                <p:nvPr/>
              </p:nvCxnSpPr>
              <p:spPr>
                <a:xfrm>
                  <a:off x="0" y="24384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7" name="Shape 17"/>
                <p:cNvCxnSpPr/>
                <p:nvPr/>
              </p:nvCxnSpPr>
              <p:spPr>
                <a:xfrm>
                  <a:off x="0" y="27432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8" name="Shape 18"/>
                <p:cNvCxnSpPr/>
                <p:nvPr/>
              </p:nvCxnSpPr>
              <p:spPr>
                <a:xfrm>
                  <a:off x="0" y="30480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19" name="Shape 19"/>
                <p:cNvCxnSpPr/>
                <p:nvPr/>
              </p:nvCxnSpPr>
              <p:spPr>
                <a:xfrm>
                  <a:off x="0" y="33528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0" name="Shape 20"/>
                <p:cNvCxnSpPr/>
                <p:nvPr/>
              </p:nvCxnSpPr>
              <p:spPr>
                <a:xfrm>
                  <a:off x="0" y="36576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1" name="Shape 21"/>
                <p:cNvCxnSpPr/>
                <p:nvPr/>
              </p:nvCxnSpPr>
              <p:spPr>
                <a:xfrm>
                  <a:off x="0" y="39624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2" name="Shape 22"/>
                <p:cNvCxnSpPr/>
                <p:nvPr/>
              </p:nvCxnSpPr>
              <p:spPr>
                <a:xfrm>
                  <a:off x="0" y="42672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3" name="Shape 23"/>
                <p:cNvCxnSpPr/>
                <p:nvPr/>
              </p:nvCxnSpPr>
              <p:spPr>
                <a:xfrm>
                  <a:off x="0" y="45720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4" name="Shape 24"/>
                <p:cNvCxnSpPr/>
                <p:nvPr/>
              </p:nvCxnSpPr>
              <p:spPr>
                <a:xfrm>
                  <a:off x="0" y="48768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5" name="Shape 25"/>
                <p:cNvCxnSpPr/>
                <p:nvPr/>
              </p:nvCxnSpPr>
              <p:spPr>
                <a:xfrm>
                  <a:off x="0" y="51816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6" name="Shape 26"/>
                <p:cNvCxnSpPr/>
                <p:nvPr/>
              </p:nvCxnSpPr>
              <p:spPr>
                <a:xfrm>
                  <a:off x="0" y="54864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7" name="Shape 27"/>
                <p:cNvCxnSpPr/>
                <p:nvPr/>
              </p:nvCxnSpPr>
              <p:spPr>
                <a:xfrm>
                  <a:off x="0" y="57912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8" name="Shape 28"/>
                <p:cNvCxnSpPr/>
                <p:nvPr/>
              </p:nvCxnSpPr>
              <p:spPr>
                <a:xfrm>
                  <a:off x="0" y="60960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29" name="Shape 29"/>
                <p:cNvCxnSpPr/>
                <p:nvPr/>
              </p:nvCxnSpPr>
              <p:spPr>
                <a:xfrm>
                  <a:off x="0" y="6400800"/>
                  <a:ext cx="9144000" cy="0"/>
                </a:xfrm>
                <a:prstGeom prst="straightConnector1">
                  <a:avLst/>
                </a:prstGeom>
                <a:noFill/>
                <a:ln w="9525" cap="flat" cmpd="sng">
                  <a:solidFill>
                    <a:schemeClr val="folHlink"/>
                  </a:solidFill>
                  <a:prstDash val="solid"/>
                  <a:miter lim="800000"/>
                  <a:headEnd type="none" w="med" len="med"/>
                  <a:tailEnd type="none" w="med" len="med"/>
                </a:ln>
              </p:spPr>
            </p:cxnSp>
            <p:cxnSp>
              <p:nvCxnSpPr>
                <p:cNvPr id="30" name="Shape 30"/>
                <p:cNvCxnSpPr/>
                <p:nvPr/>
              </p:nvCxnSpPr>
              <p:spPr>
                <a:xfrm>
                  <a:off x="0" y="6705600"/>
                  <a:ext cx="9144000" cy="0"/>
                </a:xfrm>
                <a:prstGeom prst="straightConnector1">
                  <a:avLst/>
                </a:prstGeom>
                <a:noFill/>
                <a:ln w="9525" cap="flat" cmpd="sng">
                  <a:solidFill>
                    <a:schemeClr val="folHlink"/>
                  </a:solidFill>
                  <a:prstDash val="solid"/>
                  <a:miter lim="800000"/>
                  <a:headEnd type="none" w="med" len="med"/>
                  <a:tailEnd type="none" w="med" len="med"/>
                </a:ln>
              </p:spPr>
            </p:cxnSp>
          </p:grpSp>
          <p:grpSp>
            <p:nvGrpSpPr>
              <p:cNvPr id="31" name="Shape 31"/>
              <p:cNvGrpSpPr/>
              <p:nvPr/>
            </p:nvGrpSpPr>
            <p:grpSpPr>
              <a:xfrm>
                <a:off x="304800" y="0"/>
                <a:ext cx="8534400" cy="6858000"/>
                <a:chOff x="304800" y="0"/>
                <a:chExt cx="8534400" cy="6858000"/>
              </a:xfrm>
            </p:grpSpPr>
            <p:cxnSp>
              <p:nvCxnSpPr>
                <p:cNvPr id="32" name="Shape 32"/>
                <p:cNvCxnSpPr/>
                <p:nvPr/>
              </p:nvCxnSpPr>
              <p:spPr>
                <a:xfrm>
                  <a:off x="3048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33" name="Shape 33"/>
                <p:cNvCxnSpPr/>
                <p:nvPr/>
              </p:nvCxnSpPr>
              <p:spPr>
                <a:xfrm>
                  <a:off x="6096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34" name="Shape 34"/>
                <p:cNvCxnSpPr/>
                <p:nvPr/>
              </p:nvCxnSpPr>
              <p:spPr>
                <a:xfrm>
                  <a:off x="9144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35" name="Shape 35"/>
                <p:cNvCxnSpPr/>
                <p:nvPr/>
              </p:nvCxnSpPr>
              <p:spPr>
                <a:xfrm>
                  <a:off x="12192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36" name="Shape 36"/>
                <p:cNvCxnSpPr/>
                <p:nvPr/>
              </p:nvCxnSpPr>
              <p:spPr>
                <a:xfrm>
                  <a:off x="15240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37" name="Shape 37"/>
                <p:cNvCxnSpPr/>
                <p:nvPr/>
              </p:nvCxnSpPr>
              <p:spPr>
                <a:xfrm>
                  <a:off x="18288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38" name="Shape 38"/>
                <p:cNvCxnSpPr/>
                <p:nvPr/>
              </p:nvCxnSpPr>
              <p:spPr>
                <a:xfrm>
                  <a:off x="21336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39" name="Shape 39"/>
                <p:cNvCxnSpPr/>
                <p:nvPr/>
              </p:nvCxnSpPr>
              <p:spPr>
                <a:xfrm>
                  <a:off x="24384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0" name="Shape 40"/>
                <p:cNvCxnSpPr/>
                <p:nvPr/>
              </p:nvCxnSpPr>
              <p:spPr>
                <a:xfrm>
                  <a:off x="27432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1" name="Shape 41"/>
                <p:cNvCxnSpPr/>
                <p:nvPr/>
              </p:nvCxnSpPr>
              <p:spPr>
                <a:xfrm>
                  <a:off x="30480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2" name="Shape 42"/>
                <p:cNvCxnSpPr/>
                <p:nvPr/>
              </p:nvCxnSpPr>
              <p:spPr>
                <a:xfrm>
                  <a:off x="33528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3" name="Shape 43"/>
                <p:cNvCxnSpPr/>
                <p:nvPr/>
              </p:nvCxnSpPr>
              <p:spPr>
                <a:xfrm>
                  <a:off x="36576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4" name="Shape 44"/>
                <p:cNvCxnSpPr/>
                <p:nvPr/>
              </p:nvCxnSpPr>
              <p:spPr>
                <a:xfrm>
                  <a:off x="39624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5" name="Shape 45"/>
                <p:cNvCxnSpPr/>
                <p:nvPr/>
              </p:nvCxnSpPr>
              <p:spPr>
                <a:xfrm>
                  <a:off x="42672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6" name="Shape 46"/>
                <p:cNvCxnSpPr/>
                <p:nvPr/>
              </p:nvCxnSpPr>
              <p:spPr>
                <a:xfrm>
                  <a:off x="45720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7" name="Shape 47"/>
                <p:cNvCxnSpPr/>
                <p:nvPr/>
              </p:nvCxnSpPr>
              <p:spPr>
                <a:xfrm>
                  <a:off x="48768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8" name="Shape 48"/>
                <p:cNvCxnSpPr/>
                <p:nvPr/>
              </p:nvCxnSpPr>
              <p:spPr>
                <a:xfrm>
                  <a:off x="51816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49" name="Shape 49"/>
                <p:cNvCxnSpPr/>
                <p:nvPr/>
              </p:nvCxnSpPr>
              <p:spPr>
                <a:xfrm>
                  <a:off x="54864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0" name="Shape 50"/>
                <p:cNvCxnSpPr/>
                <p:nvPr/>
              </p:nvCxnSpPr>
              <p:spPr>
                <a:xfrm>
                  <a:off x="57912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1" name="Shape 51"/>
                <p:cNvCxnSpPr/>
                <p:nvPr/>
              </p:nvCxnSpPr>
              <p:spPr>
                <a:xfrm>
                  <a:off x="60960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2" name="Shape 52"/>
                <p:cNvCxnSpPr/>
                <p:nvPr/>
              </p:nvCxnSpPr>
              <p:spPr>
                <a:xfrm>
                  <a:off x="64008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3" name="Shape 53"/>
                <p:cNvCxnSpPr/>
                <p:nvPr/>
              </p:nvCxnSpPr>
              <p:spPr>
                <a:xfrm>
                  <a:off x="67056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4" name="Shape 54"/>
                <p:cNvCxnSpPr/>
                <p:nvPr/>
              </p:nvCxnSpPr>
              <p:spPr>
                <a:xfrm>
                  <a:off x="70104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5" name="Shape 55"/>
                <p:cNvCxnSpPr/>
                <p:nvPr/>
              </p:nvCxnSpPr>
              <p:spPr>
                <a:xfrm>
                  <a:off x="73152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6" name="Shape 56"/>
                <p:cNvCxnSpPr/>
                <p:nvPr/>
              </p:nvCxnSpPr>
              <p:spPr>
                <a:xfrm>
                  <a:off x="76200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7" name="Shape 57"/>
                <p:cNvCxnSpPr/>
                <p:nvPr/>
              </p:nvCxnSpPr>
              <p:spPr>
                <a:xfrm>
                  <a:off x="79248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8" name="Shape 58"/>
                <p:cNvCxnSpPr/>
                <p:nvPr/>
              </p:nvCxnSpPr>
              <p:spPr>
                <a:xfrm>
                  <a:off x="82296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59" name="Shape 59"/>
                <p:cNvCxnSpPr/>
                <p:nvPr/>
              </p:nvCxnSpPr>
              <p:spPr>
                <a:xfrm>
                  <a:off x="8534400" y="0"/>
                  <a:ext cx="0" cy="6858000"/>
                </a:xfrm>
                <a:prstGeom prst="straightConnector1">
                  <a:avLst/>
                </a:prstGeom>
                <a:noFill/>
                <a:ln w="9525" cap="flat" cmpd="sng">
                  <a:solidFill>
                    <a:schemeClr val="folHlink"/>
                  </a:solidFill>
                  <a:prstDash val="solid"/>
                  <a:miter lim="800000"/>
                  <a:headEnd type="none" w="med" len="med"/>
                  <a:tailEnd type="none" w="med" len="med"/>
                </a:ln>
              </p:spPr>
            </p:cxnSp>
            <p:cxnSp>
              <p:nvCxnSpPr>
                <p:cNvPr id="60" name="Shape 60"/>
                <p:cNvCxnSpPr/>
                <p:nvPr/>
              </p:nvCxnSpPr>
              <p:spPr>
                <a:xfrm>
                  <a:off x="8839200" y="0"/>
                  <a:ext cx="0" cy="6858000"/>
                </a:xfrm>
                <a:prstGeom prst="straightConnector1">
                  <a:avLst/>
                </a:prstGeom>
                <a:noFill/>
                <a:ln w="9525" cap="flat" cmpd="sng">
                  <a:solidFill>
                    <a:schemeClr val="folHlink"/>
                  </a:solidFill>
                  <a:prstDash val="solid"/>
                  <a:miter lim="800000"/>
                  <a:headEnd type="none" w="med" len="med"/>
                  <a:tailEnd type="none" w="med" len="med"/>
                </a:ln>
              </p:spPr>
            </p:cxnSp>
          </p:grpSp>
        </p:grpSp>
        <p:sp>
          <p:nvSpPr>
            <p:cNvPr id="61" name="Shape 61" descr="60%"/>
            <p:cNvSpPr txBox="1"/>
            <p:nvPr/>
          </p:nvSpPr>
          <p:spPr>
            <a:xfrm>
              <a:off x="3352800" y="0"/>
              <a:ext cx="5791200" cy="152400"/>
            </a:xfrm>
            <a:prstGeom prst="rect">
              <a:avLst/>
            </a:prstGeom>
            <a:solidFill>
              <a:schemeClr val="lt1"/>
            </a:solidFill>
            <a:ln>
              <a:noFill/>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cxnSp>
          <p:nvCxnSpPr>
            <p:cNvPr id="62" name="Shape 62"/>
            <p:cNvCxnSpPr/>
            <p:nvPr/>
          </p:nvCxnSpPr>
          <p:spPr>
            <a:xfrm>
              <a:off x="8839200" y="0"/>
              <a:ext cx="0" cy="2362200"/>
            </a:xfrm>
            <a:prstGeom prst="straightConnector1">
              <a:avLst/>
            </a:prstGeom>
            <a:noFill/>
            <a:ln w="9525" cap="flat" cmpd="sng">
              <a:solidFill>
                <a:schemeClr val="hlink"/>
              </a:solidFill>
              <a:prstDash val="solid"/>
              <a:miter lim="800000"/>
              <a:headEnd type="none" w="med" len="med"/>
              <a:tailEnd type="none" w="med" len="med"/>
            </a:ln>
          </p:spPr>
        </p:cxnSp>
        <p:grpSp>
          <p:nvGrpSpPr>
            <p:cNvPr id="63" name="Shape 63"/>
            <p:cNvGrpSpPr/>
            <p:nvPr/>
          </p:nvGrpSpPr>
          <p:grpSpPr>
            <a:xfrm>
              <a:off x="414337" y="1416050"/>
              <a:ext cx="1784350" cy="2324100"/>
              <a:chOff x="152400" y="1454150"/>
              <a:chExt cx="3505200" cy="4565650"/>
            </a:xfrm>
          </p:grpSpPr>
          <p:cxnSp>
            <p:nvCxnSpPr>
              <p:cNvPr id="64" name="Shape 64"/>
              <p:cNvCxnSpPr/>
              <p:nvPr/>
            </p:nvCxnSpPr>
            <p:spPr>
              <a:xfrm rot="10800000">
                <a:off x="152400" y="1647825"/>
                <a:ext cx="3505200" cy="0"/>
              </a:xfrm>
              <a:prstGeom prst="straightConnector1">
                <a:avLst/>
              </a:prstGeom>
              <a:noFill/>
              <a:ln w="9525" cap="flat" cmpd="sng">
                <a:solidFill>
                  <a:schemeClr val="hlink"/>
                </a:solidFill>
                <a:prstDash val="solid"/>
                <a:miter lim="800000"/>
                <a:headEnd type="none" w="med" len="med"/>
                <a:tailEnd type="none" w="med" len="med"/>
              </a:ln>
            </p:spPr>
          </p:cxnSp>
          <p:cxnSp>
            <p:nvCxnSpPr>
              <p:cNvPr id="65" name="Shape 65"/>
              <p:cNvCxnSpPr/>
              <p:nvPr/>
            </p:nvCxnSpPr>
            <p:spPr>
              <a:xfrm>
                <a:off x="533400" y="1460500"/>
                <a:ext cx="0" cy="4559300"/>
              </a:xfrm>
              <a:prstGeom prst="straightConnector1">
                <a:avLst/>
              </a:prstGeom>
              <a:noFill/>
              <a:ln w="9525" cap="flat" cmpd="sng">
                <a:solidFill>
                  <a:schemeClr val="hlink"/>
                </a:solidFill>
                <a:prstDash val="solid"/>
                <a:miter lim="800000"/>
                <a:headEnd type="none" w="med" len="med"/>
                <a:tailEnd type="none" w="med" len="med"/>
              </a:ln>
            </p:spPr>
          </p:cxnSp>
          <p:sp>
            <p:nvSpPr>
              <p:cNvPr id="66" name="Shape 66"/>
              <p:cNvSpPr/>
              <p:nvPr/>
            </p:nvSpPr>
            <p:spPr>
              <a:xfrm flipH="1">
                <a:off x="346075" y="1454150"/>
                <a:ext cx="377825" cy="381000"/>
              </a:xfrm>
              <a:custGeom>
                <a:avLst/>
                <a:gdLst/>
                <a:ahLst/>
                <a:cxnLst/>
                <a:rect l="0" t="0" r="0" b="0"/>
                <a:pathLst>
                  <a:path w="120000" h="120000" fill="none" extrusionOk="0">
                    <a:moveTo>
                      <a:pt x="58656" y="13"/>
                    </a:moveTo>
                    <a:cubicBezTo>
                      <a:pt x="59101" y="2"/>
                      <a:pt x="59545" y="-2"/>
                      <a:pt x="59993" y="0"/>
                    </a:cubicBezTo>
                    <a:cubicBezTo>
                      <a:pt x="93133" y="0"/>
                      <a:pt x="120000" y="26861"/>
                      <a:pt x="120000" y="60000"/>
                    </a:cubicBezTo>
                    <a:cubicBezTo>
                      <a:pt x="120000" y="93136"/>
                      <a:pt x="93133" y="120000"/>
                      <a:pt x="59993" y="120000"/>
                    </a:cubicBezTo>
                    <a:cubicBezTo>
                      <a:pt x="27344" y="120000"/>
                      <a:pt x="686" y="93902"/>
                      <a:pt x="-2" y="61266"/>
                    </a:cubicBezTo>
                  </a:path>
                  <a:path w="120000" h="120000" extrusionOk="0">
                    <a:moveTo>
                      <a:pt x="58656" y="13"/>
                    </a:moveTo>
                    <a:cubicBezTo>
                      <a:pt x="59101" y="2"/>
                      <a:pt x="59545" y="-2"/>
                      <a:pt x="59993" y="0"/>
                    </a:cubicBezTo>
                    <a:cubicBezTo>
                      <a:pt x="93133" y="0"/>
                      <a:pt x="120000" y="26861"/>
                      <a:pt x="120000" y="60000"/>
                    </a:cubicBezTo>
                    <a:cubicBezTo>
                      <a:pt x="120000" y="93136"/>
                      <a:pt x="93133" y="120000"/>
                      <a:pt x="59993" y="120000"/>
                    </a:cubicBezTo>
                    <a:cubicBezTo>
                      <a:pt x="27344" y="120000"/>
                      <a:pt x="686" y="93902"/>
                      <a:pt x="-2" y="61266"/>
                    </a:cubicBezTo>
                    <a:lnTo>
                      <a:pt x="59993" y="60000"/>
                    </a:lnTo>
                    <a:lnTo>
                      <a:pt x="58656" y="13"/>
                    </a:lnTo>
                    <a:close/>
                  </a:path>
                </a:pathLst>
              </a:custGeom>
              <a:noFill/>
              <a:ln w="9525" cap="flat" cmpd="sng">
                <a:solidFill>
                  <a:schemeClr val="hlink"/>
                </a:solidFill>
                <a:prstDash val="solid"/>
                <a:round/>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grpSp>
      </p:grpSp>
      <p:sp>
        <p:nvSpPr>
          <p:cNvPr id="67" name="Shape 67"/>
          <p:cNvSpPr txBox="1">
            <a:spLocks noGrp="1"/>
          </p:cNvSpPr>
          <p:nvPr>
            <p:ph type="title"/>
          </p:nvPr>
        </p:nvSpPr>
        <p:spPr>
          <a:xfrm>
            <a:off x="609600" y="304800"/>
            <a:ext cx="7772400" cy="1143000"/>
          </a:xfrm>
          <a:prstGeom prst="rect">
            <a:avLst/>
          </a:prstGeom>
          <a:noFill/>
          <a:ln>
            <a:noFill/>
          </a:ln>
        </p:spPr>
        <p:txBody>
          <a:bodyPr wrap="square" lIns="91425" tIns="91425" rIns="91425" bIns="91425" anchor="b" anchorCtr="0"/>
          <a:lstStyle>
            <a:lvl1pPr marL="0" marR="0" lvl="0"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1400"/>
              <a:buNone/>
              <a:defRPr sz="4400" b="0" i="0" u="none" strike="noStrike" cap="none">
                <a:solidFill>
                  <a:schemeClr val="dk2"/>
                </a:solidFill>
                <a:latin typeface="Tahoma"/>
                <a:ea typeface="Tahoma"/>
                <a:cs typeface="Tahoma"/>
                <a:sym typeface="Tahoma"/>
              </a:defRPr>
            </a:lvl9pPr>
          </a:lstStyle>
          <a:p>
            <a:endParaRPr/>
          </a:p>
        </p:txBody>
      </p:sp>
      <p:sp>
        <p:nvSpPr>
          <p:cNvPr id="68" name="Shape 68" descr="Rectangle: Click to edit Master text styles Second level Third level Fourth level Fifth level"/>
          <p:cNvSpPr txBox="1">
            <a:spLocks noGrp="1"/>
          </p:cNvSpPr>
          <p:nvPr>
            <p:ph type="body" idx="1"/>
          </p:nvPr>
        </p:nvSpPr>
        <p:spPr>
          <a:xfrm>
            <a:off x="838200" y="1905000"/>
            <a:ext cx="7772400" cy="4114800"/>
          </a:xfrm>
          <a:prstGeom prst="rect">
            <a:avLst/>
          </a:prstGeom>
          <a:noFill/>
          <a:ln>
            <a:noFill/>
          </a:ln>
        </p:spPr>
        <p:txBody>
          <a:bodyPr wrap="square" lIns="91425" tIns="91425" rIns="91425" bIns="91425" anchor="t" anchorCtr="0"/>
          <a:lstStyle>
            <a:lvl1pPr marL="342900" marR="0" lvl="0" indent="-119379" algn="l" rtl="0">
              <a:spcBef>
                <a:spcPts val="640"/>
              </a:spcBef>
              <a:spcAft>
                <a:spcPts val="0"/>
              </a:spcAft>
              <a:buClr>
                <a:schemeClr val="hlink"/>
              </a:buClr>
              <a:buSzPts val="3520"/>
              <a:buFont typeface="Noto Sans Symbols"/>
              <a:buChar char="•"/>
              <a:defRPr sz="3200" b="0" i="0" u="none" strike="noStrike" cap="none">
                <a:solidFill>
                  <a:schemeClr val="dk1"/>
                </a:solidFill>
                <a:latin typeface="Tahoma"/>
                <a:ea typeface="Tahoma"/>
                <a:cs typeface="Tahoma"/>
                <a:sym typeface="Tahoma"/>
              </a:defRPr>
            </a:lvl1pPr>
            <a:lvl2pPr marL="742950" marR="0" lvl="1" indent="-179069" algn="l" rtl="0">
              <a:spcBef>
                <a:spcPts val="560"/>
              </a:spcBef>
              <a:spcAft>
                <a:spcPts val="0"/>
              </a:spcAft>
              <a:buClr>
                <a:schemeClr val="dk1"/>
              </a:buClr>
              <a:buSzPts val="1680"/>
              <a:buFont typeface="Noto Sans Symbols"/>
              <a:buChar char="■"/>
              <a:defRPr sz="2800" b="0" i="0" u="none" strike="noStrike" cap="none">
                <a:solidFill>
                  <a:schemeClr val="dk1"/>
                </a:solidFill>
                <a:latin typeface="Tahoma"/>
                <a:ea typeface="Tahoma"/>
                <a:cs typeface="Tahoma"/>
                <a:sym typeface="Tahoma"/>
              </a:defRPr>
            </a:lvl2pPr>
            <a:lvl3pPr marL="1143000" marR="0" lvl="2" indent="-83819" algn="l" rtl="0">
              <a:spcBef>
                <a:spcPts val="480"/>
              </a:spcBef>
              <a:spcAft>
                <a:spcPts val="0"/>
              </a:spcAft>
              <a:buClr>
                <a:schemeClr val="hlink"/>
              </a:buClr>
              <a:buSzPts val="2280"/>
              <a:buFont typeface="Noto Sans Symbols"/>
              <a:buChar char="•"/>
              <a:defRPr sz="2400" b="0" i="0" u="none" strike="noStrike" cap="none">
                <a:solidFill>
                  <a:schemeClr val="dk1"/>
                </a:solidFill>
                <a:latin typeface="Tahoma"/>
                <a:ea typeface="Tahoma"/>
                <a:cs typeface="Tahoma"/>
                <a:sym typeface="Tahoma"/>
              </a:defRPr>
            </a:lvl3pPr>
            <a:lvl4pPr marL="1600200" marR="0" lvl="3" indent="-146050" algn="l" rtl="0">
              <a:spcBef>
                <a:spcPts val="400"/>
              </a:spcBef>
              <a:spcAft>
                <a:spcPts val="0"/>
              </a:spcAft>
              <a:buClr>
                <a:schemeClr val="dk1"/>
              </a:buClr>
              <a:buSzPts val="1300"/>
              <a:buFont typeface="Noto Sans Symbols"/>
              <a:buChar char="■"/>
              <a:defRPr sz="2000" b="0" i="0" u="none" strike="noStrike" cap="none">
                <a:solidFill>
                  <a:schemeClr val="dk1"/>
                </a:solidFill>
                <a:latin typeface="Tahoma"/>
                <a:ea typeface="Tahoma"/>
                <a:cs typeface="Tahoma"/>
                <a:sym typeface="Tahoma"/>
              </a:defRPr>
            </a:lvl4pPr>
            <a:lvl5pPr marL="2057400" marR="0" lvl="4"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5pPr>
            <a:lvl6pPr marL="2514600" marR="0" lvl="5"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6pPr>
            <a:lvl7pPr marL="2971800" marR="0" lvl="6"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7pPr>
            <a:lvl8pPr marL="3429000" marR="0" lvl="7"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8pPr>
            <a:lvl9pPr marL="3886200" marR="0" lvl="8" indent="-152400" algn="l" rtl="0">
              <a:spcBef>
                <a:spcPts val="400"/>
              </a:spcBef>
              <a:spcAft>
                <a:spcPts val="0"/>
              </a:spcAft>
              <a:buClr>
                <a:schemeClr val="hlink"/>
              </a:buClr>
              <a:buSzPts val="1200"/>
              <a:buFont typeface="Noto Sans Symbols"/>
              <a:buChar char="■"/>
              <a:defRPr sz="2000" b="0" i="0" u="none" strike="noStrike" cap="none">
                <a:solidFill>
                  <a:schemeClr val="dk1"/>
                </a:solidFill>
                <a:latin typeface="Tahoma"/>
                <a:ea typeface="Tahoma"/>
                <a:cs typeface="Tahoma"/>
                <a:sym typeface="Tahoma"/>
              </a:defRPr>
            </a:lvl9pPr>
          </a:lstStyle>
          <a:p>
            <a:endParaRPr/>
          </a:p>
        </p:txBody>
      </p:sp>
      <p:pic>
        <p:nvPicPr>
          <p:cNvPr id="69" name="Shape 69" descr="..\Art\norm.gif"/>
          <p:cNvPicPr preferRelativeResize="0"/>
          <p:nvPr/>
        </p:nvPicPr>
        <p:blipFill rotWithShape="1">
          <a:blip r:embed="rId12">
            <a:alphaModFix/>
          </a:blip>
          <a:srcRect/>
          <a:stretch/>
        </p:blipFill>
        <p:spPr>
          <a:xfrm>
            <a:off x="7162800" y="304800"/>
            <a:ext cx="1556431" cy="1798637"/>
          </a:xfrm>
          <a:prstGeom prst="rect">
            <a:avLst/>
          </a:prstGeom>
          <a:noFill/>
          <a:ln>
            <a:noFill/>
          </a:ln>
        </p:spPr>
      </p:pic>
      <p:sp>
        <p:nvSpPr>
          <p:cNvPr id="70" name="Shape 70"/>
          <p:cNvSpPr txBox="1"/>
          <p:nvPr/>
        </p:nvSpPr>
        <p:spPr>
          <a:xfrm>
            <a:off x="685800" y="6172200"/>
            <a:ext cx="533400" cy="457200"/>
          </a:xfrm>
          <a:prstGeom prst="rect">
            <a:avLst/>
          </a:prstGeom>
          <a:solidFill>
            <a:srgbClr val="660033"/>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1" name="Shape 71"/>
          <p:cNvSpPr txBox="1"/>
          <p:nvPr/>
        </p:nvSpPr>
        <p:spPr>
          <a:xfrm>
            <a:off x="1295400" y="6172200"/>
            <a:ext cx="533400" cy="457200"/>
          </a:xfrm>
          <a:prstGeom prst="rect">
            <a:avLst/>
          </a:prstGeom>
          <a:solidFill>
            <a:schemeClr val="hlink"/>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2" name="Shape 72"/>
          <p:cNvSpPr txBox="1"/>
          <p:nvPr/>
        </p:nvSpPr>
        <p:spPr>
          <a:xfrm>
            <a:off x="1905000" y="6172200"/>
            <a:ext cx="533400" cy="457200"/>
          </a:xfrm>
          <a:prstGeom prst="rect">
            <a:avLst/>
          </a:prstGeom>
          <a:solidFill>
            <a:schemeClr val="lt1"/>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3" name="Shape 73"/>
          <p:cNvSpPr txBox="1"/>
          <p:nvPr/>
        </p:nvSpPr>
        <p:spPr>
          <a:xfrm>
            <a:off x="2514600" y="6172200"/>
            <a:ext cx="533400" cy="457200"/>
          </a:xfrm>
          <a:prstGeom prst="rect">
            <a:avLst/>
          </a:prstGeom>
          <a:solidFill>
            <a:srgbClr val="660033"/>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4" name="Shape 74"/>
          <p:cNvSpPr txBox="1"/>
          <p:nvPr/>
        </p:nvSpPr>
        <p:spPr>
          <a:xfrm>
            <a:off x="3124200" y="6172200"/>
            <a:ext cx="533400" cy="457200"/>
          </a:xfrm>
          <a:prstGeom prst="rect">
            <a:avLst/>
          </a:prstGeom>
          <a:solidFill>
            <a:schemeClr val="hlink"/>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5" name="Shape 75"/>
          <p:cNvSpPr txBox="1"/>
          <p:nvPr/>
        </p:nvSpPr>
        <p:spPr>
          <a:xfrm>
            <a:off x="3733800" y="6172200"/>
            <a:ext cx="533400" cy="457200"/>
          </a:xfrm>
          <a:prstGeom prst="rect">
            <a:avLst/>
          </a:prstGeom>
          <a:solidFill>
            <a:schemeClr val="lt1"/>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6" name="Shape 76"/>
          <p:cNvSpPr txBox="1"/>
          <p:nvPr/>
        </p:nvSpPr>
        <p:spPr>
          <a:xfrm>
            <a:off x="4343400" y="6172200"/>
            <a:ext cx="533400" cy="457200"/>
          </a:xfrm>
          <a:prstGeom prst="rect">
            <a:avLst/>
          </a:prstGeom>
          <a:solidFill>
            <a:srgbClr val="660033"/>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7" name="Shape 77"/>
          <p:cNvSpPr txBox="1"/>
          <p:nvPr/>
        </p:nvSpPr>
        <p:spPr>
          <a:xfrm>
            <a:off x="4953000" y="6172200"/>
            <a:ext cx="533400" cy="457200"/>
          </a:xfrm>
          <a:prstGeom prst="rect">
            <a:avLst/>
          </a:prstGeom>
          <a:solidFill>
            <a:schemeClr val="hlink"/>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8" name="Shape 78"/>
          <p:cNvSpPr txBox="1"/>
          <p:nvPr/>
        </p:nvSpPr>
        <p:spPr>
          <a:xfrm>
            <a:off x="5562600" y="6172200"/>
            <a:ext cx="533400" cy="457200"/>
          </a:xfrm>
          <a:prstGeom prst="rect">
            <a:avLst/>
          </a:prstGeom>
          <a:no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79" name="Shape 79"/>
          <p:cNvSpPr txBox="1"/>
          <p:nvPr/>
        </p:nvSpPr>
        <p:spPr>
          <a:xfrm>
            <a:off x="6172200" y="6172200"/>
            <a:ext cx="533400" cy="457200"/>
          </a:xfrm>
          <a:prstGeom prst="rect">
            <a:avLst/>
          </a:prstGeom>
          <a:solidFill>
            <a:srgbClr val="660033"/>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80" name="Shape 80"/>
          <p:cNvSpPr txBox="1"/>
          <p:nvPr/>
        </p:nvSpPr>
        <p:spPr>
          <a:xfrm>
            <a:off x="6781800" y="6172200"/>
            <a:ext cx="533400" cy="457200"/>
          </a:xfrm>
          <a:prstGeom prst="rect">
            <a:avLst/>
          </a:prstGeom>
          <a:solidFill>
            <a:schemeClr val="hlink"/>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81" name="Shape 81"/>
          <p:cNvSpPr txBox="1"/>
          <p:nvPr/>
        </p:nvSpPr>
        <p:spPr>
          <a:xfrm>
            <a:off x="7391400" y="6172200"/>
            <a:ext cx="533400" cy="457200"/>
          </a:xfrm>
          <a:prstGeom prst="rect">
            <a:avLst/>
          </a:prstGeom>
          <a:no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
        <p:nvSpPr>
          <p:cNvPr id="82" name="Shape 82"/>
          <p:cNvSpPr txBox="1"/>
          <p:nvPr/>
        </p:nvSpPr>
        <p:spPr>
          <a:xfrm>
            <a:off x="8001000" y="6172200"/>
            <a:ext cx="533400" cy="457200"/>
          </a:xfrm>
          <a:prstGeom prst="rect">
            <a:avLst/>
          </a:prstGeom>
          <a:solidFill>
            <a:srgbClr val="660033"/>
          </a:solidFill>
          <a:ln w="9525" cap="flat" cmpd="sng">
            <a:solidFill>
              <a:schemeClr val="dk1"/>
            </a:solidFill>
            <a:prstDash val="solid"/>
            <a:miter lim="800000"/>
            <a:headEnd type="none" w="med" len="med"/>
            <a:tailEnd type="none" w="med" len="med"/>
          </a:ln>
        </p:spPr>
        <p:txBody>
          <a:bodyPr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ahoma"/>
              <a:ea typeface="Tahoma"/>
              <a:cs typeface="Tahoma"/>
              <a:sym typeface="Tahom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bob_taylor@wrdsb.ca"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mailto:paul_moffatt@wrdsb.ca" TargetMode="External"/><Relationship Id="rId4" Type="http://schemas.openxmlformats.org/officeDocument/2006/relationships/hyperlink" Target="mailto:jason_forget@wrdsb.c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609600" y="3048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Grade 8 Parents’ Night</a:t>
            </a:r>
          </a:p>
        </p:txBody>
      </p:sp>
      <p:sp>
        <p:nvSpPr>
          <p:cNvPr id="121" name="Shape 121" descr="Rectangle: Click to edit Master text styles Second level Third level Fourth level Fifth level"/>
          <p:cNvSpPr txBox="1">
            <a:spLocks noGrp="1"/>
          </p:cNvSpPr>
          <p:nvPr>
            <p:ph type="body" idx="1"/>
          </p:nvPr>
        </p:nvSpPr>
        <p:spPr>
          <a:xfrm>
            <a:off x="609600" y="2209800"/>
            <a:ext cx="8305800" cy="4114800"/>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spcAft>
                <a:spcPts val="0"/>
              </a:spcAft>
              <a:buClr>
                <a:schemeClr val="hlink"/>
              </a:buClr>
              <a:buFont typeface="Noto Sans Symbols"/>
              <a:buNone/>
            </a:pPr>
            <a:r>
              <a:rPr lang="en-US" sz="3600" b="0" i="0" u="none" strike="noStrike" cap="none">
                <a:solidFill>
                  <a:schemeClr val="dk1"/>
                </a:solidFill>
                <a:latin typeface="Tahoma"/>
                <a:ea typeface="Tahoma"/>
                <a:cs typeface="Tahoma"/>
                <a:sym typeface="Tahoma"/>
              </a:rPr>
              <a:t> </a:t>
            </a:r>
          </a:p>
          <a:p>
            <a:pPr marL="0" marR="0" lvl="0" indent="0" algn="ctr" rtl="0">
              <a:lnSpc>
                <a:spcPct val="90000"/>
              </a:lnSpc>
              <a:spcBef>
                <a:spcPts val="880"/>
              </a:spcBef>
              <a:spcAft>
                <a:spcPts val="0"/>
              </a:spcAft>
              <a:buClr>
                <a:schemeClr val="hlink"/>
              </a:buClr>
              <a:buFont typeface="Noto Sans Symbols"/>
              <a:buNone/>
            </a:pPr>
            <a:r>
              <a:rPr lang="en-US" sz="4400" b="0" i="0" u="none" strike="noStrike" cap="none">
                <a:solidFill>
                  <a:schemeClr val="dk1"/>
                </a:solidFill>
                <a:latin typeface="Tahoma"/>
                <a:ea typeface="Tahoma"/>
                <a:cs typeface="Tahoma"/>
                <a:sym typeface="Tahoma"/>
              </a:rPr>
              <a:t>Bluevale’s Guidance Department </a:t>
            </a:r>
          </a:p>
          <a:p>
            <a:pPr marL="0" marR="0" lvl="0" indent="0" algn="ctr" rtl="0">
              <a:lnSpc>
                <a:spcPct val="90000"/>
              </a:lnSpc>
              <a:spcBef>
                <a:spcPts val="720"/>
              </a:spcBef>
              <a:spcAft>
                <a:spcPts val="0"/>
              </a:spcAft>
              <a:buClr>
                <a:schemeClr val="hlink"/>
              </a:buClr>
              <a:buFont typeface="Noto Sans Symbols"/>
              <a:buNone/>
            </a:pPr>
            <a:r>
              <a:rPr lang="en-US" sz="3600"/>
              <a:t>Laurel Lavell</a:t>
            </a:r>
          </a:p>
          <a:p>
            <a:pPr marL="0" marR="0" lvl="0" indent="0" algn="l" rtl="0">
              <a:lnSpc>
                <a:spcPct val="90000"/>
              </a:lnSpc>
              <a:spcBef>
                <a:spcPts val="720"/>
              </a:spcBef>
              <a:spcAft>
                <a:spcPts val="0"/>
              </a:spcAft>
              <a:buClr>
                <a:schemeClr val="hlink"/>
              </a:buClr>
              <a:buFont typeface="Noto Sans Symbols"/>
              <a:buNone/>
            </a:pPr>
            <a:r>
              <a:rPr lang="en-US" sz="3600" b="0" i="0" u="none" strike="noStrike" cap="none">
                <a:solidFill>
                  <a:schemeClr val="dk1"/>
                </a:solidFill>
                <a:latin typeface="Tahoma"/>
                <a:ea typeface="Tahoma"/>
                <a:cs typeface="Tahoma"/>
                <a:sym typeface="Tahoma"/>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09600" y="3048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Supports At BCI</a:t>
            </a:r>
          </a:p>
        </p:txBody>
      </p:sp>
      <p:sp>
        <p:nvSpPr>
          <p:cNvPr id="183" name="Shape 183" descr="Rectangle: Click to edit Master text styles Second level Third level Fourth level Fifth level"/>
          <p:cNvSpPr txBox="1">
            <a:spLocks noGrp="1"/>
          </p:cNvSpPr>
          <p:nvPr>
            <p:ph type="body" idx="1"/>
          </p:nvPr>
        </p:nvSpPr>
        <p:spPr>
          <a:xfrm>
            <a:off x="838200" y="1676400"/>
            <a:ext cx="7772400" cy="4114800"/>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chemeClr val="hlink"/>
              </a:buClr>
              <a:buSzPts val="3520"/>
              <a:buFont typeface="Noto Sans Symbols"/>
              <a:buChar char="•"/>
            </a:pPr>
            <a:r>
              <a:rPr lang="en-US" sz="3200" b="0" i="0" u="none" strike="noStrike" cap="none">
                <a:solidFill>
                  <a:srgbClr val="40458C"/>
                </a:solidFill>
                <a:latin typeface="Tahoma"/>
                <a:ea typeface="Tahoma"/>
                <a:cs typeface="Tahoma"/>
                <a:sym typeface="Tahoma"/>
              </a:rPr>
              <a:t>4 Guidance Counsellors</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rgbClr val="40458C"/>
                </a:solidFill>
                <a:latin typeface="Tahoma"/>
                <a:ea typeface="Tahoma"/>
                <a:cs typeface="Tahoma"/>
                <a:sym typeface="Tahoma"/>
              </a:rPr>
              <a:t>Learning Resource Centre (IEP)</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rgbClr val="40458C"/>
                </a:solidFill>
                <a:latin typeface="Tahoma"/>
                <a:ea typeface="Tahoma"/>
                <a:cs typeface="Tahoma"/>
                <a:sym typeface="Tahoma"/>
              </a:rPr>
              <a:t>2 Child and Youth Workers</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rgbClr val="40458C"/>
                </a:solidFill>
                <a:latin typeface="Tahoma"/>
                <a:ea typeface="Tahoma"/>
                <a:cs typeface="Tahoma"/>
                <a:sym typeface="Tahoma"/>
              </a:rPr>
              <a:t>1 Social Worker</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rgbClr val="40458C"/>
                </a:solidFill>
                <a:latin typeface="Tahoma"/>
                <a:ea typeface="Tahoma"/>
                <a:cs typeface="Tahoma"/>
                <a:sym typeface="Tahoma"/>
              </a:rPr>
              <a:t>1 Student Success Teacher</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rgbClr val="40458C"/>
                </a:solidFill>
                <a:latin typeface="Tahoma"/>
                <a:ea typeface="Tahoma"/>
                <a:cs typeface="Tahoma"/>
                <a:sym typeface="Tahoma"/>
              </a:rPr>
              <a:t>PASS Program at lunch</a:t>
            </a:r>
          </a:p>
          <a:p>
            <a:pPr marL="342900" marR="0" lvl="0" indent="-342900" algn="l" rtl="0">
              <a:spcBef>
                <a:spcPts val="640"/>
              </a:spcBef>
              <a:spcAft>
                <a:spcPts val="0"/>
              </a:spcAft>
              <a:buClr>
                <a:schemeClr val="hlink"/>
              </a:buClr>
              <a:buSzPts val="3520"/>
              <a:buFont typeface="Noto Sans Symbols"/>
              <a:buNone/>
            </a:pPr>
            <a:endParaRPr sz="3200" b="0" i="0" u="none" strike="noStrike" cap="none">
              <a:solidFill>
                <a:srgbClr val="40458C"/>
              </a:solidFill>
              <a:latin typeface="Tahoma"/>
              <a:ea typeface="Tahoma"/>
              <a:cs typeface="Tahoma"/>
              <a:sym typeface="Tahom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3">
                                            <p:txEl>
                                              <p:pRg st="0" end="0"/>
                                            </p:txEl>
                                          </p:spTgt>
                                        </p:tgtEl>
                                        <p:attrNameLst>
                                          <p:attrName>style.visibility</p:attrName>
                                        </p:attrNameLst>
                                      </p:cBhvr>
                                      <p:to>
                                        <p:strVal val="visible"/>
                                      </p:to>
                                    </p:set>
                                    <p:anim calcmode="lin" valueType="num">
                                      <p:cBhvr additive="base">
                                        <p:cTn id="7" dur="500"/>
                                        <p:tgtEl>
                                          <p:spTgt spid="1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3">
                                            <p:txEl>
                                              <p:pRg st="1" end="1"/>
                                            </p:txEl>
                                          </p:spTgt>
                                        </p:tgtEl>
                                        <p:attrNameLst>
                                          <p:attrName>style.visibility</p:attrName>
                                        </p:attrNameLst>
                                      </p:cBhvr>
                                      <p:to>
                                        <p:strVal val="visible"/>
                                      </p:to>
                                    </p:set>
                                    <p:anim calcmode="lin" valueType="num">
                                      <p:cBhvr additive="base">
                                        <p:cTn id="12" dur="500"/>
                                        <p:tgtEl>
                                          <p:spTgt spid="1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3">
                                            <p:txEl>
                                              <p:pRg st="2" end="2"/>
                                            </p:txEl>
                                          </p:spTgt>
                                        </p:tgtEl>
                                        <p:attrNameLst>
                                          <p:attrName>style.visibility</p:attrName>
                                        </p:attrNameLst>
                                      </p:cBhvr>
                                      <p:to>
                                        <p:strVal val="visible"/>
                                      </p:to>
                                    </p:set>
                                    <p:anim calcmode="lin" valueType="num">
                                      <p:cBhvr additive="base">
                                        <p:cTn id="17" dur="500"/>
                                        <p:tgtEl>
                                          <p:spTgt spid="1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3">
                                            <p:txEl>
                                              <p:pRg st="3" end="3"/>
                                            </p:txEl>
                                          </p:spTgt>
                                        </p:tgtEl>
                                        <p:attrNameLst>
                                          <p:attrName>style.visibility</p:attrName>
                                        </p:attrNameLst>
                                      </p:cBhvr>
                                      <p:to>
                                        <p:strVal val="visible"/>
                                      </p:to>
                                    </p:set>
                                    <p:anim calcmode="lin" valueType="num">
                                      <p:cBhvr additive="base">
                                        <p:cTn id="22" dur="500"/>
                                        <p:tgtEl>
                                          <p:spTgt spid="1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3">
                                            <p:txEl>
                                              <p:pRg st="4" end="4"/>
                                            </p:txEl>
                                          </p:spTgt>
                                        </p:tgtEl>
                                        <p:attrNameLst>
                                          <p:attrName>style.visibility</p:attrName>
                                        </p:attrNameLst>
                                      </p:cBhvr>
                                      <p:to>
                                        <p:strVal val="visible"/>
                                      </p:to>
                                    </p:set>
                                    <p:anim calcmode="lin" valueType="num">
                                      <p:cBhvr additive="base">
                                        <p:cTn id="27" dur="500"/>
                                        <p:tgtEl>
                                          <p:spTgt spid="1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83">
                                            <p:txEl>
                                              <p:pRg st="5" end="5"/>
                                            </p:txEl>
                                          </p:spTgt>
                                        </p:tgtEl>
                                        <p:attrNameLst>
                                          <p:attrName>style.visibility</p:attrName>
                                        </p:attrNameLst>
                                      </p:cBhvr>
                                      <p:to>
                                        <p:strVal val="visible"/>
                                      </p:to>
                                    </p:set>
                                    <p:anim calcmode="lin" valueType="num">
                                      <p:cBhvr additive="base">
                                        <p:cTn id="32" dur="500"/>
                                        <p:tgtEl>
                                          <p:spTgt spid="18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3">
                                            <p:txEl>
                                              <p:pRg st="6" end="6"/>
                                            </p:txEl>
                                          </p:spTgt>
                                        </p:tgtEl>
                                        <p:attrNameLst>
                                          <p:attrName>style.visibility</p:attrName>
                                        </p:attrNameLst>
                                      </p:cBhvr>
                                      <p:to>
                                        <p:strVal val="visible"/>
                                      </p:to>
                                    </p:set>
                                    <p:anim calcmode="lin" valueType="num">
                                      <p:cBhvr additive="base">
                                        <p:cTn id="37" dur="500"/>
                                        <p:tgtEl>
                                          <p:spTgt spid="18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descr="Rectangle: Click to edit Master text styles Second level Third level Fourth level Fifth level"/>
          <p:cNvSpPr txBox="1">
            <a:spLocks noGrp="1"/>
          </p:cNvSpPr>
          <p:nvPr>
            <p:ph type="body" idx="1"/>
          </p:nvPr>
        </p:nvSpPr>
        <p:spPr>
          <a:xfrm>
            <a:off x="685800" y="1925525"/>
            <a:ext cx="7772400" cy="3874200"/>
          </a:xfrm>
          <a:prstGeom prst="rect">
            <a:avLst/>
          </a:prstGeom>
          <a:noFill/>
          <a:ln>
            <a:noFill/>
          </a:ln>
        </p:spPr>
        <p:txBody>
          <a:bodyPr wrap="square" lIns="91425" tIns="45700" rIns="91425" bIns="45700" anchor="t" anchorCtr="0">
            <a:noAutofit/>
          </a:bodyPr>
          <a:lstStyle/>
          <a:p>
            <a:pPr marL="342900" marR="0" lvl="0" indent="-271780" algn="l" rtl="0">
              <a:lnSpc>
                <a:spcPct val="100000"/>
              </a:lnSpc>
              <a:spcBef>
                <a:spcPts val="0"/>
              </a:spcBef>
              <a:spcAft>
                <a:spcPts val="0"/>
              </a:spcAft>
              <a:buClr>
                <a:srgbClr val="6F89F7"/>
              </a:buClr>
              <a:buSzPts val="2400"/>
              <a:buFont typeface="Arial"/>
              <a:buChar char="•"/>
            </a:pPr>
            <a:r>
              <a:rPr lang="en-US" sz="2400">
                <a:solidFill>
                  <a:srgbClr val="40458C"/>
                </a:solidFill>
              </a:rPr>
              <a:t>Double check “School Finder” for boundaries using the WRDSB site</a:t>
            </a:r>
          </a:p>
          <a:p>
            <a:pPr marL="0" marR="0" lvl="0" indent="0" algn="l" rtl="0">
              <a:lnSpc>
                <a:spcPct val="100000"/>
              </a:lnSpc>
              <a:spcBef>
                <a:spcPts val="0"/>
              </a:spcBef>
              <a:spcAft>
                <a:spcPts val="0"/>
              </a:spcAft>
              <a:buNone/>
            </a:pPr>
            <a:endParaRPr sz="2400">
              <a:solidFill>
                <a:srgbClr val="40458C"/>
              </a:solidFill>
            </a:endParaRPr>
          </a:p>
          <a:p>
            <a:pPr marL="342900" marR="0" lvl="0" indent="-271780" algn="l" rtl="0">
              <a:lnSpc>
                <a:spcPct val="100000"/>
              </a:lnSpc>
              <a:spcBef>
                <a:spcPts val="0"/>
              </a:spcBef>
              <a:spcAft>
                <a:spcPts val="0"/>
              </a:spcAft>
              <a:buClr>
                <a:srgbClr val="6F89F7"/>
              </a:buClr>
              <a:buSzPts val="2400"/>
              <a:buFont typeface="Arial"/>
              <a:buChar char="•"/>
            </a:pPr>
            <a:r>
              <a:rPr lang="en-US" sz="2400">
                <a:solidFill>
                  <a:srgbClr val="40458C"/>
                </a:solidFill>
              </a:rPr>
              <a:t>Mr. Moffatt (Guidance Counsellor) will be available in the Lobby to collect contact information. We will email resources.</a:t>
            </a:r>
          </a:p>
          <a:p>
            <a:pPr marL="0" marR="0" lvl="0" indent="0" algn="l" rtl="0">
              <a:lnSpc>
                <a:spcPct val="100000"/>
              </a:lnSpc>
              <a:spcBef>
                <a:spcPts val="0"/>
              </a:spcBef>
              <a:spcAft>
                <a:spcPts val="0"/>
              </a:spcAft>
              <a:buNone/>
            </a:pPr>
            <a:endParaRPr sz="2400">
              <a:solidFill>
                <a:srgbClr val="40458C"/>
              </a:solidFill>
            </a:endParaRPr>
          </a:p>
          <a:p>
            <a:pPr marL="342900" marR="0" lvl="0" indent="-271780" algn="l" rtl="0">
              <a:lnSpc>
                <a:spcPct val="100000"/>
              </a:lnSpc>
              <a:spcBef>
                <a:spcPts val="0"/>
              </a:spcBef>
              <a:spcAft>
                <a:spcPts val="0"/>
              </a:spcAft>
              <a:buClr>
                <a:srgbClr val="6F89F7"/>
              </a:buClr>
              <a:buSzPts val="2400"/>
              <a:buFont typeface="Arial"/>
              <a:buChar char="•"/>
            </a:pPr>
            <a:r>
              <a:rPr lang="en-US" sz="2400" b="0" i="0" u="none" strike="noStrike" cap="none">
                <a:solidFill>
                  <a:srgbClr val="40458C"/>
                </a:solidFill>
                <a:latin typeface="Tahoma"/>
                <a:ea typeface="Tahoma"/>
                <a:cs typeface="Tahoma"/>
                <a:sym typeface="Tahoma"/>
              </a:rPr>
              <a:t>Please call our guidance secretary</a:t>
            </a:r>
            <a:r>
              <a:rPr lang="en-US" sz="2400"/>
              <a:t> (</a:t>
            </a:r>
            <a:r>
              <a:rPr lang="en-US" sz="2400">
                <a:solidFill>
                  <a:srgbClr val="40458C"/>
                </a:solidFill>
              </a:rPr>
              <a:t>Sheri Crovetto</a:t>
            </a:r>
            <a:r>
              <a:rPr lang="en-US" sz="2400" b="0" i="0" u="none" strike="noStrike" cap="none">
                <a:solidFill>
                  <a:srgbClr val="40458C"/>
                </a:solidFill>
                <a:latin typeface="Tahoma"/>
                <a:ea typeface="Tahoma"/>
                <a:cs typeface="Tahoma"/>
                <a:sym typeface="Tahoma"/>
              </a:rPr>
              <a:t> ext. 5660) to </a:t>
            </a:r>
            <a:r>
              <a:rPr lang="en-US" sz="2400">
                <a:solidFill>
                  <a:srgbClr val="40458C"/>
                </a:solidFill>
              </a:rPr>
              <a:t>book an appointment. Wednesday, January 31 is our registration day.</a:t>
            </a:r>
          </a:p>
          <a:p>
            <a:pPr marL="342900" marR="0" lvl="0" indent="-342900" algn="l" rtl="0">
              <a:spcBef>
                <a:spcPts val="640"/>
              </a:spcBef>
              <a:spcAft>
                <a:spcPts val="0"/>
              </a:spcAft>
              <a:buClr>
                <a:schemeClr val="hlink"/>
              </a:buClr>
              <a:buSzPts val="3520"/>
              <a:buFont typeface="Noto Sans Symbols"/>
              <a:buNone/>
            </a:pPr>
            <a:endParaRPr sz="2400" b="0" i="0" u="none" strike="noStrike" cap="none">
              <a:solidFill>
                <a:srgbClr val="40458C"/>
              </a:solidFill>
              <a:latin typeface="Tahoma"/>
              <a:ea typeface="Tahoma"/>
              <a:cs typeface="Tahoma"/>
              <a:sym typeface="Tahoma"/>
            </a:endParaRPr>
          </a:p>
        </p:txBody>
      </p:sp>
      <p:sp>
        <p:nvSpPr>
          <p:cNvPr id="189" name="Shape 189"/>
          <p:cNvSpPr txBox="1">
            <a:spLocks noGrp="1"/>
          </p:cNvSpPr>
          <p:nvPr>
            <p:ph type="title"/>
          </p:nvPr>
        </p:nvSpPr>
        <p:spPr>
          <a:xfrm>
            <a:off x="228600" y="381000"/>
            <a:ext cx="80010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3600" b="0" i="0" u="none" strike="noStrike" cap="none">
                <a:solidFill>
                  <a:schemeClr val="dk2"/>
                </a:solidFill>
                <a:latin typeface="Tahoma"/>
                <a:ea typeface="Tahoma"/>
                <a:cs typeface="Tahoma"/>
                <a:sym typeface="Tahoma"/>
              </a:rPr>
              <a:t>Not currently at a WRDSB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8">
                                            <p:txEl>
                                              <p:pRg st="0" end="0"/>
                                            </p:txEl>
                                          </p:spTgt>
                                        </p:tgtEl>
                                        <p:attrNameLst>
                                          <p:attrName>style.visibility</p:attrName>
                                        </p:attrNameLst>
                                      </p:cBhvr>
                                      <p:to>
                                        <p:strVal val="visible"/>
                                      </p:to>
                                    </p:set>
                                    <p:anim calcmode="lin" valueType="num">
                                      <p:cBhvr additive="base">
                                        <p:cTn id="7" dur="500"/>
                                        <p:tgtEl>
                                          <p:spTgt spid="1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8">
                                            <p:txEl>
                                              <p:pRg st="1" end="1"/>
                                            </p:txEl>
                                          </p:spTgt>
                                        </p:tgtEl>
                                        <p:attrNameLst>
                                          <p:attrName>style.visibility</p:attrName>
                                        </p:attrNameLst>
                                      </p:cBhvr>
                                      <p:to>
                                        <p:strVal val="visible"/>
                                      </p:to>
                                    </p:set>
                                    <p:anim calcmode="lin" valueType="num">
                                      <p:cBhvr additive="base">
                                        <p:cTn id="12" dur="500"/>
                                        <p:tgtEl>
                                          <p:spTgt spid="1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8">
                                            <p:txEl>
                                              <p:pRg st="2" end="2"/>
                                            </p:txEl>
                                          </p:spTgt>
                                        </p:tgtEl>
                                        <p:attrNameLst>
                                          <p:attrName>style.visibility</p:attrName>
                                        </p:attrNameLst>
                                      </p:cBhvr>
                                      <p:to>
                                        <p:strVal val="visible"/>
                                      </p:to>
                                    </p:set>
                                    <p:anim calcmode="lin" valueType="num">
                                      <p:cBhvr additive="base">
                                        <p:cTn id="17" dur="500"/>
                                        <p:tgtEl>
                                          <p:spTgt spid="1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8">
                                            <p:txEl>
                                              <p:pRg st="3" end="3"/>
                                            </p:txEl>
                                          </p:spTgt>
                                        </p:tgtEl>
                                        <p:attrNameLst>
                                          <p:attrName>style.visibility</p:attrName>
                                        </p:attrNameLst>
                                      </p:cBhvr>
                                      <p:to>
                                        <p:strVal val="visible"/>
                                      </p:to>
                                    </p:set>
                                    <p:anim calcmode="lin" valueType="num">
                                      <p:cBhvr additive="base">
                                        <p:cTn id="22" dur="500"/>
                                        <p:tgtEl>
                                          <p:spTgt spid="18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8">
                                            <p:txEl>
                                              <p:pRg st="4" end="4"/>
                                            </p:txEl>
                                          </p:spTgt>
                                        </p:tgtEl>
                                        <p:attrNameLst>
                                          <p:attrName>style.visibility</p:attrName>
                                        </p:attrNameLst>
                                      </p:cBhvr>
                                      <p:to>
                                        <p:strVal val="visible"/>
                                      </p:to>
                                    </p:set>
                                    <p:anim calcmode="lin" valueType="num">
                                      <p:cBhvr additive="base">
                                        <p:cTn id="27" dur="500"/>
                                        <p:tgtEl>
                                          <p:spTgt spid="18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88">
                                            <p:txEl>
                                              <p:pRg st="5" end="5"/>
                                            </p:txEl>
                                          </p:spTgt>
                                        </p:tgtEl>
                                        <p:attrNameLst>
                                          <p:attrName>style.visibility</p:attrName>
                                        </p:attrNameLst>
                                      </p:cBhvr>
                                      <p:to>
                                        <p:strVal val="visible"/>
                                      </p:to>
                                    </p:set>
                                    <p:anim calcmode="lin" valueType="num">
                                      <p:cBhvr additive="base">
                                        <p:cTn id="32" dur="500"/>
                                        <p:tgtEl>
                                          <p:spTgt spid="18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609600" y="304800"/>
            <a:ext cx="7772400" cy="1143000"/>
          </a:xfrm>
          <a:prstGeom prst="rect">
            <a:avLst/>
          </a:prstGeom>
          <a:noFill/>
          <a:ln>
            <a:noFill/>
          </a:ln>
        </p:spPr>
        <p:txBody>
          <a:bodyPr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195" name="Shape 195" descr="Rectangle: Click to edit Master text styles Second level Third level Fourth level Fifth level"/>
          <p:cNvSpPr txBox="1">
            <a:spLocks noGrp="1"/>
          </p:cNvSpPr>
          <p:nvPr>
            <p:ph type="body" idx="1"/>
          </p:nvPr>
        </p:nvSpPr>
        <p:spPr>
          <a:xfrm>
            <a:off x="838200" y="1676400"/>
            <a:ext cx="7772400" cy="4114800"/>
          </a:xfrm>
          <a:prstGeom prst="rect">
            <a:avLst/>
          </a:prstGeom>
          <a:noFill/>
          <a:ln>
            <a:noFill/>
          </a:ln>
        </p:spPr>
        <p:txBody>
          <a:bodyPr wrap="square" lIns="91425" tIns="45700" rIns="91425" bIns="45700" anchor="t" anchorCtr="0">
            <a:noAutofit/>
          </a:bodyPr>
          <a:lstStyle/>
          <a:p>
            <a:pPr marL="0" marR="0" lvl="0" indent="0" algn="ctr" rtl="0">
              <a:lnSpc>
                <a:spcPct val="100000"/>
              </a:lnSpc>
              <a:spcBef>
                <a:spcPts val="1320"/>
              </a:spcBef>
              <a:spcAft>
                <a:spcPts val="0"/>
              </a:spcAft>
              <a:buClr>
                <a:schemeClr val="hlink"/>
              </a:buClr>
              <a:buFont typeface="Noto Sans Symbols"/>
              <a:buNone/>
            </a:pPr>
            <a:r>
              <a:rPr lang="en-US"/>
              <a:t>Contact us:</a:t>
            </a:r>
          </a:p>
          <a:p>
            <a:pPr marL="0" marR="0" lvl="0" indent="0" algn="ctr" rtl="0">
              <a:lnSpc>
                <a:spcPct val="100000"/>
              </a:lnSpc>
              <a:spcBef>
                <a:spcPts val="1320"/>
              </a:spcBef>
              <a:spcAft>
                <a:spcPts val="0"/>
              </a:spcAft>
              <a:buClr>
                <a:schemeClr val="hlink"/>
              </a:buClr>
              <a:buFont typeface="Noto Sans Symbols"/>
              <a:buNone/>
            </a:pPr>
            <a:r>
              <a:rPr lang="en-US" sz="2600"/>
              <a:t>Ms. L. Lavell (Surnames A-Fl) laurel_lavell@wrdsb.ca</a:t>
            </a:r>
          </a:p>
          <a:p>
            <a:pPr marL="0" marR="0" lvl="0" indent="0" algn="ctr" rtl="0">
              <a:lnSpc>
                <a:spcPct val="100000"/>
              </a:lnSpc>
              <a:spcBef>
                <a:spcPts val="1320"/>
              </a:spcBef>
              <a:spcAft>
                <a:spcPts val="0"/>
              </a:spcAft>
              <a:buClr>
                <a:schemeClr val="hlink"/>
              </a:buClr>
              <a:buFont typeface="Noto Sans Symbols"/>
              <a:buNone/>
            </a:pPr>
            <a:r>
              <a:rPr lang="en-US" sz="2600"/>
              <a:t>Mr. B. Taylor (Fo-L) </a:t>
            </a:r>
            <a:r>
              <a:rPr lang="en-US" sz="2600" u="sng">
                <a:solidFill>
                  <a:schemeClr val="hlink"/>
                </a:solidFill>
                <a:hlinkClick r:id="rId3"/>
              </a:rPr>
              <a:t>bob_taylor@wrdsb.ca</a:t>
            </a:r>
          </a:p>
          <a:p>
            <a:pPr marL="0" marR="0" lvl="0" indent="0" algn="ctr" rtl="0">
              <a:lnSpc>
                <a:spcPct val="100000"/>
              </a:lnSpc>
              <a:spcBef>
                <a:spcPts val="1320"/>
              </a:spcBef>
              <a:spcAft>
                <a:spcPts val="0"/>
              </a:spcAft>
              <a:buClr>
                <a:schemeClr val="hlink"/>
              </a:buClr>
              <a:buFont typeface="Noto Sans Symbols"/>
              <a:buNone/>
            </a:pPr>
            <a:r>
              <a:rPr lang="en-US" sz="2600"/>
              <a:t>Mr. J. Forget (M-Ri) </a:t>
            </a:r>
            <a:r>
              <a:rPr lang="en-US" sz="2600" u="sng">
                <a:solidFill>
                  <a:schemeClr val="hlink"/>
                </a:solidFill>
                <a:hlinkClick r:id="rId4"/>
              </a:rPr>
              <a:t>jason_forget@wrdsb.ca</a:t>
            </a:r>
          </a:p>
          <a:p>
            <a:pPr marL="0" marR="0" lvl="0" indent="0" algn="ctr" rtl="0">
              <a:lnSpc>
                <a:spcPct val="100000"/>
              </a:lnSpc>
              <a:spcBef>
                <a:spcPts val="1320"/>
              </a:spcBef>
              <a:spcAft>
                <a:spcPts val="0"/>
              </a:spcAft>
              <a:buClr>
                <a:schemeClr val="hlink"/>
              </a:buClr>
              <a:buFont typeface="Noto Sans Symbols"/>
              <a:buNone/>
            </a:pPr>
            <a:r>
              <a:rPr lang="en-US" sz="2600"/>
              <a:t>Mr. P. Moffatt (Ro-Z) </a:t>
            </a:r>
            <a:r>
              <a:rPr lang="en-US" sz="2600" u="sng">
                <a:solidFill>
                  <a:schemeClr val="hlink"/>
                </a:solidFill>
                <a:hlinkClick r:id="rId5"/>
              </a:rPr>
              <a:t>paul_moffatt@wrdsb.ca</a:t>
            </a:r>
          </a:p>
          <a:p>
            <a:pPr marL="0" marR="0" lvl="0" indent="0" algn="ctr" rtl="0">
              <a:lnSpc>
                <a:spcPct val="100000"/>
              </a:lnSpc>
              <a:spcBef>
                <a:spcPts val="1320"/>
              </a:spcBef>
              <a:spcAft>
                <a:spcPts val="0"/>
              </a:spcAft>
              <a:buClr>
                <a:schemeClr val="hlink"/>
              </a:buClr>
              <a:buFont typeface="Noto Sans Symbols"/>
              <a:buNone/>
            </a:pPr>
            <a:endParaRPr sz="2600"/>
          </a:p>
          <a:p>
            <a:pPr marL="0" marR="0" lvl="0" indent="0" algn="ctr" rtl="0">
              <a:lnSpc>
                <a:spcPct val="100000"/>
              </a:lnSpc>
              <a:spcBef>
                <a:spcPts val="1320"/>
              </a:spcBef>
              <a:spcAft>
                <a:spcPts val="0"/>
              </a:spcAft>
              <a:buClr>
                <a:schemeClr val="hlink"/>
              </a:buClr>
              <a:buFont typeface="Noto Sans Symbols"/>
              <a:buNone/>
            </a:pPr>
            <a:endParaRPr sz="2400"/>
          </a:p>
          <a:p>
            <a:pPr marL="0" marR="0" lvl="0" indent="0" algn="ctr" rtl="0">
              <a:lnSpc>
                <a:spcPct val="100000"/>
              </a:lnSpc>
              <a:spcBef>
                <a:spcPts val="1320"/>
              </a:spcBef>
              <a:spcAft>
                <a:spcPts val="0"/>
              </a:spcAft>
              <a:buClr>
                <a:schemeClr val="hlink"/>
              </a:buClr>
              <a:buFont typeface="Noto Sans Symbols"/>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609600" y="304800"/>
            <a:ext cx="7772400" cy="1143000"/>
          </a:xfrm>
          <a:prstGeom prst="rect">
            <a:avLst/>
          </a:prstGeom>
        </p:spPr>
        <p:txBody>
          <a:bodyPr wrap="square" lIns="91425" tIns="91425" rIns="91425" bIns="91425" anchor="b" anchorCtr="0">
            <a:noAutofit/>
          </a:bodyPr>
          <a:lstStyle/>
          <a:p>
            <a:pPr marL="0" lvl="0" indent="0">
              <a:spcBef>
                <a:spcPts val="0"/>
              </a:spcBef>
              <a:buNone/>
            </a:pPr>
            <a:endParaRPr/>
          </a:p>
        </p:txBody>
      </p:sp>
      <p:sp>
        <p:nvSpPr>
          <p:cNvPr id="201" name="Shape 201"/>
          <p:cNvSpPr txBox="1">
            <a:spLocks noGrp="1"/>
          </p:cNvSpPr>
          <p:nvPr>
            <p:ph type="body" idx="1"/>
          </p:nvPr>
        </p:nvSpPr>
        <p:spPr>
          <a:xfrm>
            <a:off x="838200" y="1905000"/>
            <a:ext cx="7772400" cy="4114800"/>
          </a:xfrm>
          <a:prstGeom prst="rect">
            <a:avLst/>
          </a:prstGeom>
        </p:spPr>
        <p:txBody>
          <a:bodyPr wrap="square" lIns="91425" tIns="91425" rIns="91425" bIns="91425" anchor="t" anchorCtr="0">
            <a:noAutofit/>
          </a:bodyPr>
          <a:lstStyle/>
          <a:p>
            <a:pPr marL="342900" lvl="0" indent="-119379" algn="ctr" rtl="0">
              <a:spcBef>
                <a:spcPts val="0"/>
              </a:spcBef>
              <a:buNone/>
            </a:pPr>
            <a:endParaRPr/>
          </a:p>
          <a:p>
            <a:pPr marL="342900" lvl="0" indent="-119379" algn="ctr" rtl="0">
              <a:spcBef>
                <a:spcPts val="0"/>
              </a:spcBef>
              <a:buNone/>
            </a:pPr>
            <a:endParaRPr/>
          </a:p>
          <a:p>
            <a:pPr marL="342900" lvl="0" indent="-119379" algn="ctr">
              <a:spcBef>
                <a:spcPts val="0"/>
              </a:spcBef>
              <a:buNone/>
            </a:pPr>
            <a:r>
              <a:rPr lang="en-US" sz="4800"/>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609600" y="3048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Graduating Class of…</a:t>
            </a:r>
          </a:p>
        </p:txBody>
      </p:sp>
      <p:sp>
        <p:nvSpPr>
          <p:cNvPr id="127" name="Shape 127" descr="Rectangle: Click to edit Master text styles Second level Third level Fourth level Fifth level"/>
          <p:cNvSpPr txBox="1">
            <a:spLocks noGrp="1"/>
          </p:cNvSpPr>
          <p:nvPr>
            <p:ph type="body" idx="1"/>
          </p:nvPr>
        </p:nvSpPr>
        <p:spPr>
          <a:xfrm>
            <a:off x="609600" y="2209800"/>
            <a:ext cx="8305800" cy="4114800"/>
          </a:xfrm>
          <a:prstGeom prst="rect">
            <a:avLst/>
          </a:prstGeom>
          <a:noFill/>
          <a:ln>
            <a:noFill/>
          </a:ln>
        </p:spPr>
        <p:txBody>
          <a:bodyPr wrap="square" lIns="91425" tIns="45700" rIns="91425" bIns="45700" anchor="t" anchorCtr="0">
            <a:noAutofit/>
          </a:bodyPr>
          <a:lstStyle/>
          <a:p>
            <a:pPr marL="0" marR="0" lvl="0" indent="0" algn="l" rtl="0">
              <a:lnSpc>
                <a:spcPct val="90000"/>
              </a:lnSpc>
              <a:spcBef>
                <a:spcPts val="0"/>
              </a:spcBef>
              <a:spcAft>
                <a:spcPts val="0"/>
              </a:spcAft>
              <a:buClr>
                <a:schemeClr val="hlink"/>
              </a:buClr>
              <a:buFont typeface="Noto Sans Symbols"/>
              <a:buNone/>
            </a:pPr>
            <a:r>
              <a:rPr lang="en-US" sz="3600" b="0" i="0" u="none" strike="noStrike" cap="none">
                <a:solidFill>
                  <a:schemeClr val="dk1"/>
                </a:solidFill>
                <a:latin typeface="Tahoma"/>
                <a:ea typeface="Tahoma"/>
                <a:cs typeface="Tahoma"/>
                <a:sym typeface="Tahoma"/>
              </a:rPr>
              <a:t> </a:t>
            </a:r>
          </a:p>
          <a:p>
            <a:pPr marL="0" marR="0" lvl="0" indent="0" algn="ctr" rtl="0">
              <a:lnSpc>
                <a:spcPct val="90000"/>
              </a:lnSpc>
              <a:spcBef>
                <a:spcPts val="880"/>
              </a:spcBef>
              <a:spcAft>
                <a:spcPts val="0"/>
              </a:spcAft>
              <a:buClr>
                <a:schemeClr val="hlink"/>
              </a:buClr>
              <a:buFont typeface="Noto Sans Symbols"/>
              <a:buNone/>
            </a:pPr>
            <a:r>
              <a:rPr lang="en-US" sz="4400" b="0" i="0" u="none" strike="noStrike" cap="none">
                <a:solidFill>
                  <a:schemeClr val="dk1"/>
                </a:solidFill>
                <a:latin typeface="Tahoma"/>
                <a:ea typeface="Tahoma"/>
                <a:cs typeface="Tahoma"/>
                <a:sym typeface="Tahoma"/>
              </a:rPr>
              <a:t> </a:t>
            </a:r>
          </a:p>
          <a:p>
            <a:pPr marL="0" marR="0" lvl="0" indent="0" algn="ctr" rtl="0">
              <a:lnSpc>
                <a:spcPct val="90000"/>
              </a:lnSpc>
              <a:spcBef>
                <a:spcPts val="720"/>
              </a:spcBef>
              <a:spcAft>
                <a:spcPts val="0"/>
              </a:spcAft>
              <a:buClr>
                <a:schemeClr val="hlink"/>
              </a:buClr>
              <a:buFont typeface="Noto Sans Symbols"/>
              <a:buNone/>
            </a:pPr>
            <a:endParaRPr sz="3600" b="0" i="0" u="none" strike="noStrike" cap="none">
              <a:solidFill>
                <a:schemeClr val="dk1"/>
              </a:solidFill>
              <a:latin typeface="Tahoma"/>
              <a:ea typeface="Tahoma"/>
              <a:cs typeface="Tahoma"/>
              <a:sym typeface="Tahoma"/>
            </a:endParaRPr>
          </a:p>
          <a:p>
            <a:pPr marL="0" marR="0" lvl="0" indent="0" algn="l" rtl="0">
              <a:lnSpc>
                <a:spcPct val="90000"/>
              </a:lnSpc>
              <a:spcBef>
                <a:spcPts val="720"/>
              </a:spcBef>
              <a:spcAft>
                <a:spcPts val="0"/>
              </a:spcAft>
              <a:buClr>
                <a:schemeClr val="hlink"/>
              </a:buClr>
              <a:buFont typeface="Noto Sans Symbols"/>
              <a:buNone/>
            </a:pPr>
            <a:r>
              <a:rPr lang="en-US" sz="3600" b="0" i="0" u="none" strike="noStrike" cap="none">
                <a:solidFill>
                  <a:schemeClr val="dk1"/>
                </a:solidFill>
                <a:latin typeface="Tahoma"/>
                <a:ea typeface="Tahoma"/>
                <a:cs typeface="Tahoma"/>
                <a:sym typeface="Tahoma"/>
              </a:rPr>
              <a:t> </a:t>
            </a:r>
          </a:p>
        </p:txBody>
      </p:sp>
      <p:pic>
        <p:nvPicPr>
          <p:cNvPr id="128" name="Shape 128"/>
          <p:cNvPicPr preferRelativeResize="0"/>
          <p:nvPr/>
        </p:nvPicPr>
        <p:blipFill rotWithShape="1">
          <a:blip r:embed="rId3">
            <a:alphaModFix/>
          </a:blip>
          <a:srcRect/>
          <a:stretch/>
        </p:blipFill>
        <p:spPr>
          <a:xfrm>
            <a:off x="2873375" y="1981200"/>
            <a:ext cx="2999575" cy="3520696"/>
          </a:xfrm>
          <a:prstGeom prst="rect">
            <a:avLst/>
          </a:prstGeom>
          <a:noFill/>
          <a:ln>
            <a:noFill/>
          </a:ln>
        </p:spPr>
      </p:pic>
      <p:sp>
        <p:nvSpPr>
          <p:cNvPr id="129" name="Shape 129"/>
          <p:cNvSpPr txBox="1"/>
          <p:nvPr/>
        </p:nvSpPr>
        <p:spPr>
          <a:xfrm>
            <a:off x="3709987" y="2819400"/>
            <a:ext cx="1371600" cy="830262"/>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Tahoma"/>
              <a:buNone/>
            </a:pPr>
            <a:r>
              <a:rPr lang="en-US" sz="2400" b="0" i="0" u="none">
                <a:solidFill>
                  <a:schemeClr val="dk1"/>
                </a:solidFill>
                <a:latin typeface="Tahoma"/>
                <a:ea typeface="Tahoma"/>
                <a:cs typeface="Tahoma"/>
                <a:sym typeface="Tahoma"/>
              </a:rPr>
              <a:t>Bluevale</a:t>
            </a:r>
          </a:p>
          <a:p>
            <a:pPr marL="0" marR="0" lvl="0" indent="0" algn="ctr" rtl="0">
              <a:lnSpc>
                <a:spcPct val="100000"/>
              </a:lnSpc>
              <a:spcBef>
                <a:spcPts val="0"/>
              </a:spcBef>
              <a:spcAft>
                <a:spcPts val="0"/>
              </a:spcAft>
              <a:buClr>
                <a:schemeClr val="dk1"/>
              </a:buClr>
              <a:buFont typeface="Tahoma"/>
              <a:buNone/>
            </a:pPr>
            <a:r>
              <a:rPr lang="en-US" sz="2400" b="0" i="0" u="none">
                <a:solidFill>
                  <a:schemeClr val="dk1"/>
                </a:solidFill>
                <a:latin typeface="Tahoma"/>
                <a:ea typeface="Tahoma"/>
                <a:cs typeface="Tahoma"/>
                <a:sym typeface="Tahoma"/>
              </a:rPr>
              <a:t>202</a:t>
            </a:r>
            <a:r>
              <a:rPr lang="en-US" sz="2400">
                <a:solidFill>
                  <a:schemeClr val="dk1"/>
                </a:solidFill>
                <a:latin typeface="Tahoma"/>
                <a:ea typeface="Tahoma"/>
                <a:cs typeface="Tahoma"/>
                <a:sym typeface="Tahoma"/>
              </a:rPr>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609600" y="3048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Diploma Requirements</a:t>
            </a:r>
          </a:p>
        </p:txBody>
      </p:sp>
      <p:sp>
        <p:nvSpPr>
          <p:cNvPr id="135" name="Shape 135"/>
          <p:cNvSpPr txBox="1"/>
          <p:nvPr/>
        </p:nvSpPr>
        <p:spPr>
          <a:xfrm>
            <a:off x="2667000" y="1752600"/>
            <a:ext cx="3665537" cy="701675"/>
          </a:xfrm>
          <a:prstGeom prst="rect">
            <a:avLst/>
          </a:prstGeom>
          <a:noFill/>
          <a:ln>
            <a:noFill/>
          </a:ln>
        </p:spPr>
        <p:txBody>
          <a:bodyPr wrap="square" lIns="92075" tIns="46025" rIns="92075" bIns="46025" anchor="t" anchorCtr="0">
            <a:noAutofit/>
          </a:bodyPr>
          <a:lstStyle/>
          <a:p>
            <a:pPr marL="0" marR="0" lvl="0" indent="0" algn="ctr" rtl="0">
              <a:lnSpc>
                <a:spcPct val="100000"/>
              </a:lnSpc>
              <a:spcBef>
                <a:spcPts val="0"/>
              </a:spcBef>
              <a:spcAft>
                <a:spcPts val="0"/>
              </a:spcAft>
              <a:buClr>
                <a:schemeClr val="dk1"/>
              </a:buClr>
              <a:buFont typeface="Tahoma"/>
              <a:buNone/>
            </a:pPr>
            <a:r>
              <a:rPr lang="en-US" sz="4000" b="1" i="0" u="none">
                <a:solidFill>
                  <a:schemeClr val="dk1"/>
                </a:solidFill>
                <a:latin typeface="Tahoma"/>
                <a:ea typeface="Tahoma"/>
                <a:cs typeface="Tahoma"/>
                <a:sym typeface="Tahoma"/>
              </a:rPr>
              <a:t>30 CREDITS</a:t>
            </a:r>
          </a:p>
        </p:txBody>
      </p:sp>
      <p:cxnSp>
        <p:nvCxnSpPr>
          <p:cNvPr id="136" name="Shape 136"/>
          <p:cNvCxnSpPr/>
          <p:nvPr/>
        </p:nvCxnSpPr>
        <p:spPr>
          <a:xfrm flipH="1">
            <a:off x="2133600" y="2438400"/>
            <a:ext cx="1524000" cy="990600"/>
          </a:xfrm>
          <a:prstGeom prst="straightConnector1">
            <a:avLst/>
          </a:prstGeom>
          <a:noFill/>
          <a:ln w="28575" cap="flat" cmpd="sng">
            <a:solidFill>
              <a:schemeClr val="dk1"/>
            </a:solidFill>
            <a:prstDash val="solid"/>
            <a:miter lim="800000"/>
            <a:headEnd type="none" w="med" len="med"/>
            <a:tailEnd type="stealth" w="med" len="med"/>
          </a:ln>
        </p:spPr>
      </p:cxnSp>
      <p:cxnSp>
        <p:nvCxnSpPr>
          <p:cNvPr id="137" name="Shape 137"/>
          <p:cNvCxnSpPr/>
          <p:nvPr/>
        </p:nvCxnSpPr>
        <p:spPr>
          <a:xfrm>
            <a:off x="5334000" y="2438400"/>
            <a:ext cx="1371600" cy="990600"/>
          </a:xfrm>
          <a:prstGeom prst="straightConnector1">
            <a:avLst/>
          </a:prstGeom>
          <a:noFill/>
          <a:ln w="28575" cap="flat" cmpd="sng">
            <a:solidFill>
              <a:schemeClr val="dk1"/>
            </a:solidFill>
            <a:prstDash val="solid"/>
            <a:miter lim="800000"/>
            <a:headEnd type="none" w="med" len="med"/>
            <a:tailEnd type="stealth" w="med" len="med"/>
          </a:ln>
        </p:spPr>
      </p:cxnSp>
      <p:sp>
        <p:nvSpPr>
          <p:cNvPr id="138" name="Shape 138"/>
          <p:cNvSpPr txBox="1"/>
          <p:nvPr/>
        </p:nvSpPr>
        <p:spPr>
          <a:xfrm>
            <a:off x="762000" y="3429000"/>
            <a:ext cx="3810000" cy="519112"/>
          </a:xfrm>
          <a:prstGeom prst="rect">
            <a:avLst/>
          </a:prstGeom>
          <a:noFill/>
          <a:ln>
            <a:noFill/>
          </a:ln>
        </p:spPr>
        <p:txBody>
          <a:bodyPr wrap="square" lIns="92075" tIns="46025" rIns="92075" bIns="46025" anchor="t" anchorCtr="0">
            <a:noAutofit/>
          </a:bodyPr>
          <a:lstStyle/>
          <a:p>
            <a:pPr marL="0" marR="0" lvl="0" indent="0" algn="ctr" rtl="0">
              <a:lnSpc>
                <a:spcPct val="100000"/>
              </a:lnSpc>
              <a:spcBef>
                <a:spcPts val="0"/>
              </a:spcBef>
              <a:spcAft>
                <a:spcPts val="0"/>
              </a:spcAft>
              <a:buClr>
                <a:schemeClr val="dk1"/>
              </a:buClr>
              <a:buFont typeface="Tahoma"/>
              <a:buNone/>
            </a:pPr>
            <a:r>
              <a:rPr lang="en-US" sz="2800" b="1" i="0" u="none">
                <a:solidFill>
                  <a:schemeClr val="dk1"/>
                </a:solidFill>
                <a:latin typeface="Tahoma"/>
                <a:ea typeface="Tahoma"/>
                <a:cs typeface="Tahoma"/>
                <a:sym typeface="Tahoma"/>
              </a:rPr>
              <a:t>18 COMPULSORY</a:t>
            </a:r>
          </a:p>
        </p:txBody>
      </p:sp>
      <p:sp>
        <p:nvSpPr>
          <p:cNvPr id="139" name="Shape 139"/>
          <p:cNvSpPr txBox="1"/>
          <p:nvPr/>
        </p:nvSpPr>
        <p:spPr>
          <a:xfrm>
            <a:off x="5029200" y="3429000"/>
            <a:ext cx="3173412" cy="519112"/>
          </a:xfrm>
          <a:prstGeom prst="rect">
            <a:avLst/>
          </a:prstGeom>
          <a:noFill/>
          <a:ln>
            <a:noFill/>
          </a:ln>
        </p:spPr>
        <p:txBody>
          <a:bodyPr wrap="square" lIns="92075" tIns="46025" rIns="92075" bIns="46025" anchor="t" anchorCtr="0">
            <a:noAutofit/>
          </a:bodyPr>
          <a:lstStyle/>
          <a:p>
            <a:pPr marL="0" marR="0" lvl="0" indent="0" algn="ctr" rtl="0">
              <a:lnSpc>
                <a:spcPct val="100000"/>
              </a:lnSpc>
              <a:spcBef>
                <a:spcPts val="0"/>
              </a:spcBef>
              <a:spcAft>
                <a:spcPts val="0"/>
              </a:spcAft>
              <a:buClr>
                <a:schemeClr val="dk1"/>
              </a:buClr>
              <a:buFont typeface="Tahoma"/>
              <a:buNone/>
            </a:pPr>
            <a:r>
              <a:rPr lang="en-US" sz="2800" b="1" i="0" u="none">
                <a:solidFill>
                  <a:schemeClr val="dk1"/>
                </a:solidFill>
                <a:latin typeface="Tahoma"/>
                <a:ea typeface="Tahoma"/>
                <a:cs typeface="Tahoma"/>
                <a:sym typeface="Tahoma"/>
              </a:rPr>
              <a:t>12 ELECTIVES</a:t>
            </a:r>
          </a:p>
        </p:txBody>
      </p:sp>
      <p:sp>
        <p:nvSpPr>
          <p:cNvPr id="140" name="Shape 140"/>
          <p:cNvSpPr txBox="1"/>
          <p:nvPr/>
        </p:nvSpPr>
        <p:spPr>
          <a:xfrm>
            <a:off x="1676400" y="4648200"/>
            <a:ext cx="5995987" cy="822325"/>
          </a:xfrm>
          <a:prstGeom prst="rect">
            <a:avLst/>
          </a:prstGeom>
          <a:noFill/>
          <a:ln>
            <a:noFill/>
          </a:ln>
        </p:spPr>
        <p:txBody>
          <a:bodyPr wrap="square" lIns="92075" tIns="46025" rIns="92075" bIns="46025" anchor="t" anchorCtr="0">
            <a:noAutofit/>
          </a:bodyPr>
          <a:lstStyle/>
          <a:p>
            <a:pPr marL="0" marR="0" lvl="0" indent="0" algn="ctr" rtl="0">
              <a:lnSpc>
                <a:spcPct val="100000"/>
              </a:lnSpc>
              <a:spcBef>
                <a:spcPts val="0"/>
              </a:spcBef>
              <a:spcAft>
                <a:spcPts val="0"/>
              </a:spcAft>
              <a:buClr>
                <a:schemeClr val="dk1"/>
              </a:buClr>
              <a:buFont typeface="Tahoma"/>
              <a:buNone/>
            </a:pPr>
            <a:r>
              <a:rPr lang="en-US" sz="2400" b="0" i="0" u="none">
                <a:solidFill>
                  <a:schemeClr val="dk1"/>
                </a:solidFill>
                <a:latin typeface="Tahoma"/>
                <a:ea typeface="Tahoma"/>
                <a:cs typeface="Tahoma"/>
                <a:sym typeface="Tahoma"/>
              </a:rPr>
              <a:t>40 hours of Community Involvement   </a:t>
            </a:r>
          </a:p>
          <a:p>
            <a:pPr marL="0" marR="0" lvl="0" indent="0" algn="ctr" rtl="0">
              <a:lnSpc>
                <a:spcPct val="100000"/>
              </a:lnSpc>
              <a:spcBef>
                <a:spcPts val="0"/>
              </a:spcBef>
              <a:spcAft>
                <a:spcPts val="0"/>
              </a:spcAft>
              <a:buClr>
                <a:schemeClr val="dk1"/>
              </a:buClr>
              <a:buFont typeface="Tahoma"/>
              <a:buNone/>
            </a:pPr>
            <a:r>
              <a:rPr lang="en-US" sz="2400" b="0" i="0" u="none">
                <a:solidFill>
                  <a:schemeClr val="dk1"/>
                </a:solidFill>
                <a:latin typeface="Tahoma"/>
                <a:ea typeface="Tahoma"/>
                <a:cs typeface="Tahoma"/>
                <a:sym typeface="Tahoma"/>
              </a:rPr>
              <a:t>Successful Completion of the OSSLT</a:t>
            </a:r>
          </a:p>
        </p:txBody>
      </p:sp>
      <p:sp>
        <p:nvSpPr>
          <p:cNvPr id="141" name="Shape 141"/>
          <p:cNvSpPr txBox="1"/>
          <p:nvPr/>
        </p:nvSpPr>
        <p:spPr>
          <a:xfrm>
            <a:off x="4114800" y="4114800"/>
            <a:ext cx="927100" cy="457200"/>
          </a:xfrm>
          <a:prstGeom prst="rect">
            <a:avLst/>
          </a:prstGeom>
          <a:noFill/>
          <a:ln>
            <a:noFill/>
          </a:ln>
        </p:spPr>
        <p:txBody>
          <a:bodyPr wrap="square" lIns="92075" tIns="46025" rIns="92075" bIns="46025" anchor="t" anchorCtr="0">
            <a:noAutofit/>
          </a:bodyPr>
          <a:lstStyle/>
          <a:p>
            <a:pPr marL="0" marR="0" lvl="0" indent="0" algn="ctr" rtl="0">
              <a:lnSpc>
                <a:spcPct val="100000"/>
              </a:lnSpc>
              <a:spcBef>
                <a:spcPts val="0"/>
              </a:spcBef>
              <a:spcAft>
                <a:spcPts val="0"/>
              </a:spcAft>
              <a:buClr>
                <a:schemeClr val="dk1"/>
              </a:buClr>
              <a:buFont typeface="Arial"/>
              <a:buNone/>
            </a:pPr>
            <a:r>
              <a:rPr lang="en-US" sz="2400" b="0" i="0" u="none">
                <a:solidFill>
                  <a:schemeClr val="dk1"/>
                </a:solidFill>
                <a:latin typeface="Arial"/>
                <a:ea typeface="Arial"/>
                <a:cs typeface="Arial"/>
                <a:sym typeface="Arial"/>
              </a:rPr>
              <a:t>Plus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04800" y="3048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3400" b="0" i="0" u="none" strike="noStrike" cap="none">
                <a:solidFill>
                  <a:schemeClr val="dk2"/>
                </a:solidFill>
                <a:latin typeface="Tahoma"/>
                <a:ea typeface="Tahoma"/>
                <a:cs typeface="Tahoma"/>
                <a:sym typeface="Tahoma"/>
              </a:rPr>
              <a:t>5 Compulsory Courses for next year</a:t>
            </a:r>
          </a:p>
        </p:txBody>
      </p:sp>
      <p:sp>
        <p:nvSpPr>
          <p:cNvPr id="147" name="Shape 147" descr="Rectangle: Click to edit Master text styles Second level Third level Fourth level Fifth level"/>
          <p:cNvSpPr txBox="1">
            <a:spLocks noGrp="1"/>
          </p:cNvSpPr>
          <p:nvPr>
            <p:ph type="body" idx="1"/>
          </p:nvPr>
        </p:nvSpPr>
        <p:spPr>
          <a:xfrm>
            <a:off x="838200" y="2209800"/>
            <a:ext cx="7772400" cy="4114800"/>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English</a:t>
            </a:r>
          </a:p>
          <a:p>
            <a:pPr marL="342900" marR="0" lvl="0" indent="-342900" algn="l" rtl="0">
              <a:lnSpc>
                <a:spcPct val="9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Science</a:t>
            </a:r>
          </a:p>
          <a:p>
            <a:pPr marL="342900" marR="0" lvl="0" indent="-342900" algn="l" rtl="0">
              <a:lnSpc>
                <a:spcPct val="9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Math</a:t>
            </a:r>
          </a:p>
          <a:p>
            <a:pPr marL="342900" marR="0" lvl="0" indent="-342900" algn="l" rtl="0">
              <a:lnSpc>
                <a:spcPct val="9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Canadian Geography</a:t>
            </a:r>
          </a:p>
          <a:p>
            <a:pPr marL="342900" marR="0" lvl="0" indent="-342900" algn="l" rtl="0">
              <a:lnSpc>
                <a:spcPct val="9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French</a:t>
            </a:r>
          </a:p>
          <a:p>
            <a:pPr marL="342900" marR="0" lvl="0" indent="-342900" algn="l" rtl="0">
              <a:lnSpc>
                <a:spcPct val="90000"/>
              </a:lnSpc>
              <a:spcBef>
                <a:spcPts val="320"/>
              </a:spcBef>
              <a:spcAft>
                <a:spcPts val="0"/>
              </a:spcAft>
              <a:buClr>
                <a:schemeClr val="hlink"/>
              </a:buClr>
              <a:buFont typeface="Noto Sans Symbols"/>
              <a:buNone/>
            </a:pPr>
            <a:endParaRPr sz="1600" b="0" i="0" u="none" strike="noStrike" cap="none">
              <a:solidFill>
                <a:schemeClr val="dk1"/>
              </a:solidFill>
              <a:latin typeface="Tahoma"/>
              <a:ea typeface="Tahoma"/>
              <a:cs typeface="Tahoma"/>
              <a:sym typeface="Tahoma"/>
            </a:endParaRPr>
          </a:p>
          <a:p>
            <a:pPr marL="342900" marR="0" lvl="0" indent="-342900" algn="l" rtl="0">
              <a:spcBef>
                <a:spcPts val="320"/>
              </a:spcBef>
              <a:spcAft>
                <a:spcPts val="0"/>
              </a:spcAft>
              <a:buClr>
                <a:schemeClr val="hlink"/>
              </a:buClr>
              <a:buSzPts val="1760"/>
              <a:buFont typeface="Noto Sans Symbols"/>
              <a:buNone/>
            </a:pPr>
            <a:endParaRPr sz="1600" b="0" i="0" u="none" strike="noStrike" cap="none">
              <a:solidFill>
                <a:schemeClr val="dk1"/>
              </a:solidFill>
              <a:latin typeface="Tahoma"/>
              <a:ea typeface="Tahoma"/>
              <a:cs typeface="Tahoma"/>
              <a:sym typeface="Tahom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609600" y="3048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Academic vs. Applied</a:t>
            </a:r>
          </a:p>
        </p:txBody>
      </p:sp>
      <p:sp>
        <p:nvSpPr>
          <p:cNvPr id="153" name="Shape 153" descr="Rectangle: Click to edit Master text styles Second level Third level Fourth level Fifth level"/>
          <p:cNvSpPr txBox="1">
            <a:spLocks noGrp="1"/>
          </p:cNvSpPr>
          <p:nvPr>
            <p:ph type="body" idx="1"/>
          </p:nvPr>
        </p:nvSpPr>
        <p:spPr>
          <a:xfrm>
            <a:off x="838200" y="1905000"/>
            <a:ext cx="7772400" cy="4114800"/>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Performance in elementary school</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Recommendations of grade 8 teachers and counsellors</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Goals – future education and career path</a:t>
            </a:r>
          </a:p>
          <a:p>
            <a:pPr marL="342900" marR="0" lvl="0" indent="-342900" algn="l" rtl="0">
              <a:lnSpc>
                <a:spcPct val="100000"/>
              </a:lnSpc>
              <a:spcBef>
                <a:spcPts val="640"/>
              </a:spcBef>
              <a:spcAft>
                <a:spcPts val="0"/>
              </a:spcAft>
              <a:buClr>
                <a:schemeClr val="hlink"/>
              </a:buClr>
              <a:buSzPts val="3520"/>
              <a:buFont typeface="Noto Sans Symbols"/>
              <a:buChar char="•"/>
            </a:pPr>
            <a:r>
              <a:rPr lang="en-US"/>
              <a:t>Combining</a:t>
            </a:r>
            <a:r>
              <a:rPr lang="en-US" sz="3200" b="0" i="0" u="none" strike="noStrike" cap="none">
                <a:solidFill>
                  <a:schemeClr val="dk1"/>
                </a:solidFill>
                <a:latin typeface="Tahoma"/>
                <a:ea typeface="Tahoma"/>
                <a:cs typeface="Tahoma"/>
                <a:sym typeface="Tahoma"/>
              </a:rPr>
              <a:t> academic and applied level courses is </a:t>
            </a:r>
            <a:r>
              <a:rPr lang="en-US"/>
              <a:t>also an option</a:t>
            </a:r>
          </a:p>
          <a:p>
            <a:pPr marL="342900" marR="0" lvl="0" indent="-342900" algn="l" rtl="0">
              <a:spcBef>
                <a:spcPts val="640"/>
              </a:spcBef>
              <a:spcAft>
                <a:spcPts val="0"/>
              </a:spcAft>
              <a:buClr>
                <a:schemeClr val="hlink"/>
              </a:buClr>
              <a:buSzPts val="3520"/>
              <a:buFont typeface="Noto Sans Symbols"/>
              <a:buNone/>
            </a:pPr>
            <a:endParaRPr sz="3200" b="0" i="0" u="none" strike="noStrike" cap="none">
              <a:solidFill>
                <a:schemeClr val="dk1"/>
              </a:solidFill>
              <a:latin typeface="Tahoma"/>
              <a:ea typeface="Tahoma"/>
              <a:cs typeface="Tahoma"/>
              <a:sym typeface="Tahom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anim calcmode="lin" valueType="num">
                                      <p:cBhvr additive="base">
                                        <p:cTn id="7" dur="500"/>
                                        <p:tgtEl>
                                          <p:spTgt spid="1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3">
                                            <p:txEl>
                                              <p:pRg st="1" end="1"/>
                                            </p:txEl>
                                          </p:spTgt>
                                        </p:tgtEl>
                                        <p:attrNameLst>
                                          <p:attrName>style.visibility</p:attrName>
                                        </p:attrNameLst>
                                      </p:cBhvr>
                                      <p:to>
                                        <p:strVal val="visible"/>
                                      </p:to>
                                    </p:set>
                                    <p:anim calcmode="lin" valueType="num">
                                      <p:cBhvr additive="base">
                                        <p:cTn id="12" dur="500"/>
                                        <p:tgtEl>
                                          <p:spTgt spid="1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
                                            <p:txEl>
                                              <p:pRg st="2" end="2"/>
                                            </p:txEl>
                                          </p:spTgt>
                                        </p:tgtEl>
                                        <p:attrNameLst>
                                          <p:attrName>style.visibility</p:attrName>
                                        </p:attrNameLst>
                                      </p:cBhvr>
                                      <p:to>
                                        <p:strVal val="visible"/>
                                      </p:to>
                                    </p:set>
                                    <p:anim calcmode="lin" valueType="num">
                                      <p:cBhvr additive="base">
                                        <p:cTn id="17" dur="500"/>
                                        <p:tgtEl>
                                          <p:spTgt spid="1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53">
                                            <p:txEl>
                                              <p:pRg st="3" end="3"/>
                                            </p:txEl>
                                          </p:spTgt>
                                        </p:tgtEl>
                                        <p:attrNameLst>
                                          <p:attrName>style.visibility</p:attrName>
                                        </p:attrNameLst>
                                      </p:cBhvr>
                                      <p:to>
                                        <p:strVal val="visible"/>
                                      </p:to>
                                    </p:set>
                                    <p:anim calcmode="lin" valueType="num">
                                      <p:cBhvr additive="base">
                                        <p:cTn id="22" dur="500"/>
                                        <p:tgtEl>
                                          <p:spTgt spid="1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3">
                                            <p:txEl>
                                              <p:pRg st="4" end="4"/>
                                            </p:txEl>
                                          </p:spTgt>
                                        </p:tgtEl>
                                        <p:attrNameLst>
                                          <p:attrName>style.visibility</p:attrName>
                                        </p:attrNameLst>
                                      </p:cBhvr>
                                      <p:to>
                                        <p:strVal val="visible"/>
                                      </p:to>
                                    </p:set>
                                    <p:anim calcmode="lin" valueType="num">
                                      <p:cBhvr additive="base">
                                        <p:cTn id="27" dur="500"/>
                                        <p:tgtEl>
                                          <p:spTgt spid="15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609600" y="3048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Academic Courses…</a:t>
            </a:r>
          </a:p>
        </p:txBody>
      </p:sp>
      <p:sp>
        <p:nvSpPr>
          <p:cNvPr id="159" name="Shape 159" descr="Rectangle: Click to edit Master text styles Second level Third level Fourth level Fifth level"/>
          <p:cNvSpPr txBox="1">
            <a:spLocks noGrp="1"/>
          </p:cNvSpPr>
          <p:nvPr>
            <p:ph type="body" idx="1"/>
          </p:nvPr>
        </p:nvSpPr>
        <p:spPr>
          <a:xfrm>
            <a:off x="609600" y="1981200"/>
            <a:ext cx="7772400" cy="4114800"/>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chemeClr val="hlink"/>
              </a:buClr>
              <a:buSzPts val="3520"/>
              <a:buFont typeface="Noto Sans Symbols"/>
              <a:buChar char="•"/>
            </a:pPr>
            <a:r>
              <a:rPr lang="en-US"/>
              <a:t>Student shows interest and enthusiasm for the subject.</a:t>
            </a:r>
          </a:p>
          <a:p>
            <a:pPr marL="342900" marR="0" lvl="0" indent="-342900" algn="l" rtl="0">
              <a:lnSpc>
                <a:spcPct val="100000"/>
              </a:lnSpc>
              <a:spcBef>
                <a:spcPts val="640"/>
              </a:spcBef>
              <a:spcAft>
                <a:spcPts val="0"/>
              </a:spcAft>
              <a:buClr>
                <a:schemeClr val="hlink"/>
              </a:buClr>
              <a:buSzPts val="3520"/>
              <a:buFont typeface="Noto Sans Symbols"/>
              <a:buChar char="•"/>
            </a:pPr>
            <a:r>
              <a:rPr lang="en-US"/>
              <a:t>Material is covered</a:t>
            </a:r>
            <a:r>
              <a:rPr lang="en-US" sz="3200" b="0" i="0" u="none" strike="noStrike" cap="none">
                <a:solidFill>
                  <a:schemeClr val="dk1"/>
                </a:solidFill>
                <a:latin typeface="Tahoma"/>
                <a:ea typeface="Tahoma"/>
                <a:cs typeface="Tahoma"/>
                <a:sym typeface="Tahoma"/>
              </a:rPr>
              <a:t> at a faster pace</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Nightly homework </a:t>
            </a:r>
          </a:p>
          <a:p>
            <a:pPr marL="342900" marR="0" lvl="0" indent="-342900" algn="l" rtl="0">
              <a:lnSpc>
                <a:spcPct val="100000"/>
              </a:lnSpc>
              <a:spcBef>
                <a:spcPts val="640"/>
              </a:spcBef>
              <a:spcAft>
                <a:spcPts val="0"/>
              </a:spcAft>
              <a:buClr>
                <a:schemeClr val="hlink"/>
              </a:buClr>
              <a:buSzPts val="3520"/>
              <a:buFont typeface="Noto Sans Symbols"/>
              <a:buChar char="•"/>
            </a:pPr>
            <a:r>
              <a:rPr lang="en-US">
                <a:solidFill>
                  <a:srgbClr val="40458C"/>
                </a:solidFill>
              </a:rPr>
              <a:t>Suited to students seeking a </a:t>
            </a:r>
            <a:r>
              <a:rPr lang="en-US" sz="3200" b="0" i="0" u="none" strike="noStrike" cap="none">
                <a:solidFill>
                  <a:srgbClr val="40458C"/>
                </a:solidFill>
                <a:latin typeface="Tahoma"/>
                <a:ea typeface="Tahoma"/>
                <a:cs typeface="Tahoma"/>
                <a:sym typeface="Tahoma"/>
              </a:rPr>
              <a:t>University p</a:t>
            </a:r>
            <a:r>
              <a:rPr lang="en-US">
                <a:solidFill>
                  <a:srgbClr val="40458C"/>
                </a:solidFill>
              </a:rPr>
              <a:t>athway</a:t>
            </a:r>
            <a:r>
              <a:rPr lang="en-US" sz="3200" b="0" i="0" u="none" strike="noStrike" cap="none">
                <a:solidFill>
                  <a:srgbClr val="40458C"/>
                </a:solidFill>
                <a:latin typeface="Tahoma"/>
                <a:ea typeface="Tahoma"/>
                <a:cs typeface="Tahoma"/>
                <a:sym typeface="Tahoma"/>
              </a:rPr>
              <a:t> in grades 11 and 12</a:t>
            </a:r>
          </a:p>
          <a:p>
            <a:pPr marL="342900" marR="0" lvl="0" indent="-342900" algn="l" rtl="0">
              <a:lnSpc>
                <a:spcPct val="100000"/>
              </a:lnSpc>
              <a:spcBef>
                <a:spcPts val="640"/>
              </a:spcBef>
              <a:spcAft>
                <a:spcPts val="0"/>
              </a:spcAft>
              <a:buClr>
                <a:schemeClr val="hlink"/>
              </a:buClr>
              <a:buSzPts val="3520"/>
              <a:buFont typeface="Noto Sans Symbols"/>
              <a:buNone/>
            </a:pPr>
            <a:endParaRPr sz="3200" b="0" i="0" u="none" strike="noStrike" cap="none">
              <a:solidFill>
                <a:schemeClr val="dk1"/>
              </a:solidFill>
              <a:latin typeface="Tahoma"/>
              <a:ea typeface="Tahoma"/>
              <a:cs typeface="Tahoma"/>
              <a:sym typeface="Tahoma"/>
            </a:endParaRPr>
          </a:p>
          <a:p>
            <a:pPr marL="342900" marR="0" lvl="0" indent="-342900" algn="l" rtl="0">
              <a:spcBef>
                <a:spcPts val="640"/>
              </a:spcBef>
              <a:spcAft>
                <a:spcPts val="0"/>
              </a:spcAft>
              <a:buClr>
                <a:schemeClr val="hlink"/>
              </a:buClr>
              <a:buSzPts val="3520"/>
              <a:buFont typeface="Noto Sans Symbols"/>
              <a:buNone/>
            </a:pPr>
            <a:endParaRPr sz="3200" b="0" i="0" u="none" strike="noStrike" cap="none">
              <a:solidFill>
                <a:schemeClr val="dk1"/>
              </a:solidFill>
              <a:latin typeface="Tahoma"/>
              <a:ea typeface="Tahoma"/>
              <a:cs typeface="Tahoma"/>
              <a:sym typeface="Tahom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9">
                                            <p:txEl>
                                              <p:pRg st="0" end="0"/>
                                            </p:txEl>
                                          </p:spTgt>
                                        </p:tgtEl>
                                        <p:attrNameLst>
                                          <p:attrName>style.visibility</p:attrName>
                                        </p:attrNameLst>
                                      </p:cBhvr>
                                      <p:to>
                                        <p:strVal val="visible"/>
                                      </p:to>
                                    </p:set>
                                    <p:anim calcmode="lin" valueType="num">
                                      <p:cBhvr additive="base">
                                        <p:cTn id="7" dur="500"/>
                                        <p:tgtEl>
                                          <p:spTgt spid="1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9">
                                            <p:txEl>
                                              <p:pRg st="1" end="1"/>
                                            </p:txEl>
                                          </p:spTgt>
                                        </p:tgtEl>
                                        <p:attrNameLst>
                                          <p:attrName>style.visibility</p:attrName>
                                        </p:attrNameLst>
                                      </p:cBhvr>
                                      <p:to>
                                        <p:strVal val="visible"/>
                                      </p:to>
                                    </p:set>
                                    <p:anim calcmode="lin" valueType="num">
                                      <p:cBhvr additive="base">
                                        <p:cTn id="12" dur="500"/>
                                        <p:tgtEl>
                                          <p:spTgt spid="1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9">
                                            <p:txEl>
                                              <p:pRg st="2" end="2"/>
                                            </p:txEl>
                                          </p:spTgt>
                                        </p:tgtEl>
                                        <p:attrNameLst>
                                          <p:attrName>style.visibility</p:attrName>
                                        </p:attrNameLst>
                                      </p:cBhvr>
                                      <p:to>
                                        <p:strVal val="visible"/>
                                      </p:to>
                                    </p:set>
                                    <p:anim calcmode="lin" valueType="num">
                                      <p:cBhvr additive="base">
                                        <p:cTn id="17" dur="500"/>
                                        <p:tgtEl>
                                          <p:spTgt spid="1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59">
                                            <p:txEl>
                                              <p:pRg st="3" end="3"/>
                                            </p:txEl>
                                          </p:spTgt>
                                        </p:tgtEl>
                                        <p:attrNameLst>
                                          <p:attrName>style.visibility</p:attrName>
                                        </p:attrNameLst>
                                      </p:cBhvr>
                                      <p:to>
                                        <p:strVal val="visible"/>
                                      </p:to>
                                    </p:set>
                                    <p:anim calcmode="lin" valueType="num">
                                      <p:cBhvr additive="base">
                                        <p:cTn id="22" dur="500"/>
                                        <p:tgtEl>
                                          <p:spTgt spid="1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9">
                                            <p:txEl>
                                              <p:pRg st="4" end="4"/>
                                            </p:txEl>
                                          </p:spTgt>
                                        </p:tgtEl>
                                        <p:attrNameLst>
                                          <p:attrName>style.visibility</p:attrName>
                                        </p:attrNameLst>
                                      </p:cBhvr>
                                      <p:to>
                                        <p:strVal val="visible"/>
                                      </p:to>
                                    </p:set>
                                    <p:anim calcmode="lin" valueType="num">
                                      <p:cBhvr additive="base">
                                        <p:cTn id="27" dur="500"/>
                                        <p:tgtEl>
                                          <p:spTgt spid="1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59">
                                            <p:txEl>
                                              <p:pRg st="5" end="5"/>
                                            </p:txEl>
                                          </p:spTgt>
                                        </p:tgtEl>
                                        <p:attrNameLst>
                                          <p:attrName>style.visibility</p:attrName>
                                        </p:attrNameLst>
                                      </p:cBhvr>
                                      <p:to>
                                        <p:strVal val="visible"/>
                                      </p:to>
                                    </p:set>
                                    <p:anim calcmode="lin" valueType="num">
                                      <p:cBhvr additive="base">
                                        <p:cTn id="32" dur="500"/>
                                        <p:tgtEl>
                                          <p:spTgt spid="1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609600" y="3048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Applied Courses</a:t>
            </a:r>
          </a:p>
        </p:txBody>
      </p:sp>
      <p:sp>
        <p:nvSpPr>
          <p:cNvPr id="165" name="Shape 165" descr="Rectangle: Click to edit Master text styles Second level Third level Fourth level Fifth level"/>
          <p:cNvSpPr txBox="1">
            <a:spLocks noGrp="1"/>
          </p:cNvSpPr>
          <p:nvPr>
            <p:ph type="body" idx="1"/>
          </p:nvPr>
        </p:nvSpPr>
        <p:spPr>
          <a:xfrm>
            <a:off x="838200" y="1524000"/>
            <a:ext cx="7772400" cy="44196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Must be working at grade level </a:t>
            </a:r>
          </a:p>
          <a:p>
            <a:pPr marL="0" marR="0" lvl="0" indent="0" algn="l" rtl="0">
              <a:lnSpc>
                <a:spcPct val="100000"/>
              </a:lnSpc>
              <a:spcBef>
                <a:spcPts val="640"/>
              </a:spcBef>
              <a:spcAft>
                <a:spcPts val="0"/>
              </a:spcAft>
              <a:buClr>
                <a:schemeClr val="hlink"/>
              </a:buClr>
              <a:buSzPts val="3520"/>
              <a:buFont typeface="Noto Sans Symbols"/>
              <a:buChar char="•"/>
            </a:pPr>
            <a:r>
              <a:rPr lang="en-US"/>
              <a:t>Student enjoys studying subjects using a more practical approach.</a:t>
            </a:r>
          </a:p>
          <a:p>
            <a:pPr marL="0" marR="0" lvl="0" indent="0" algn="l" rtl="0">
              <a:lnSpc>
                <a:spcPct val="100000"/>
              </a:lnSpc>
              <a:spcBef>
                <a:spcPts val="640"/>
              </a:spcBef>
              <a:spcAft>
                <a:spcPts val="0"/>
              </a:spcAft>
              <a:buClr>
                <a:schemeClr val="hlink"/>
              </a:buClr>
              <a:buSzPts val="3520"/>
              <a:buFont typeface="Noto Sans Symbols"/>
              <a:buChar char="•"/>
            </a:pPr>
            <a:r>
              <a:rPr lang="en-US"/>
              <a:t>Pace of study is moderate. More time to complete homework within class.</a:t>
            </a:r>
          </a:p>
          <a:p>
            <a:pPr marL="0" marR="0" lvl="0" indent="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rgbClr val="40458C"/>
                </a:solidFill>
                <a:latin typeface="Tahoma"/>
                <a:ea typeface="Tahoma"/>
                <a:cs typeface="Tahoma"/>
                <a:sym typeface="Tahoma"/>
              </a:rPr>
              <a:t>May lead to  a College p</a:t>
            </a:r>
            <a:r>
              <a:rPr lang="en-US">
                <a:solidFill>
                  <a:srgbClr val="40458C"/>
                </a:solidFill>
              </a:rPr>
              <a:t>athway</a:t>
            </a:r>
            <a:r>
              <a:rPr lang="en-US" sz="3200" b="0" i="0" u="none" strike="noStrike" cap="none">
                <a:solidFill>
                  <a:srgbClr val="40458C"/>
                </a:solidFill>
                <a:latin typeface="Tahoma"/>
                <a:ea typeface="Tahoma"/>
                <a:cs typeface="Tahoma"/>
                <a:sym typeface="Tahoma"/>
              </a:rPr>
              <a:t> in grades 11 and 12</a:t>
            </a:r>
          </a:p>
          <a:p>
            <a:pPr marL="0" marR="0" lvl="0" indent="0" algn="l" rtl="0">
              <a:lnSpc>
                <a:spcPct val="100000"/>
              </a:lnSpc>
              <a:spcBef>
                <a:spcPts val="640"/>
              </a:spcBef>
              <a:spcAft>
                <a:spcPts val="0"/>
              </a:spcAft>
              <a:buClr>
                <a:schemeClr val="hlink"/>
              </a:buClr>
              <a:buFont typeface="Noto Sans Symbols"/>
              <a:buNone/>
            </a:pPr>
            <a:endParaRPr sz="3200" b="0" i="0" u="none" strike="noStrike" cap="none">
              <a:solidFill>
                <a:schemeClr val="dk1"/>
              </a:solidFill>
              <a:latin typeface="Tahoma"/>
              <a:ea typeface="Tahoma"/>
              <a:cs typeface="Tahoma"/>
              <a:sym typeface="Tahoma"/>
            </a:endParaRPr>
          </a:p>
          <a:p>
            <a:pPr marL="342900" marR="0" lvl="0" indent="-342900" algn="l" rtl="0">
              <a:spcBef>
                <a:spcPts val="640"/>
              </a:spcBef>
              <a:spcAft>
                <a:spcPts val="0"/>
              </a:spcAft>
              <a:buClr>
                <a:schemeClr val="hlink"/>
              </a:buClr>
              <a:buSzPts val="3520"/>
              <a:buFont typeface="Noto Sans Symbols"/>
              <a:buNone/>
            </a:pPr>
            <a:endParaRPr sz="3200" b="0" i="0" u="none" strike="noStrike" cap="none">
              <a:solidFill>
                <a:schemeClr val="dk1"/>
              </a:solidFill>
              <a:latin typeface="Tahoma"/>
              <a:ea typeface="Tahoma"/>
              <a:cs typeface="Tahoma"/>
              <a:sym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228600" y="381000"/>
            <a:ext cx="7772400" cy="11430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3800" b="0" i="0" u="none" strike="noStrike" cap="none">
                <a:solidFill>
                  <a:schemeClr val="dk2"/>
                </a:solidFill>
                <a:latin typeface="Tahoma"/>
                <a:ea typeface="Tahoma"/>
                <a:cs typeface="Tahoma"/>
                <a:sym typeface="Tahoma"/>
              </a:rPr>
              <a:t>3 Elective Courses for next year</a:t>
            </a:r>
          </a:p>
        </p:txBody>
      </p:sp>
      <p:sp>
        <p:nvSpPr>
          <p:cNvPr id="171" name="Shape 171" descr="Rectangle: Click to edit Master text styles Second level Third level Fourth level Fifth level"/>
          <p:cNvSpPr txBox="1">
            <a:spLocks noGrp="1"/>
          </p:cNvSpPr>
          <p:nvPr>
            <p:ph type="body" idx="1"/>
          </p:nvPr>
        </p:nvSpPr>
        <p:spPr>
          <a:xfrm>
            <a:off x="838200" y="1676400"/>
            <a:ext cx="7772400" cy="4353900"/>
          </a:xfrm>
          <a:prstGeom prst="rect">
            <a:avLst/>
          </a:prstGeom>
          <a:noFill/>
          <a:ln>
            <a:noFill/>
          </a:ln>
        </p:spPr>
        <p:txBody>
          <a:bodyPr wrap="square" lIns="91425" tIns="45700" rIns="91425" bIns="45700" anchor="t" anchorCtr="0">
            <a:noAutofit/>
          </a:bodyPr>
          <a:lstStyle/>
          <a:p>
            <a:pPr marL="342900" marR="0" lvl="0" indent="-330200" algn="l" rtl="0">
              <a:lnSpc>
                <a:spcPct val="100000"/>
              </a:lnSpc>
              <a:spcBef>
                <a:spcPts val="0"/>
              </a:spcBef>
              <a:spcAft>
                <a:spcPts val="0"/>
              </a:spcAft>
              <a:buClr>
                <a:schemeClr val="hlink"/>
              </a:buClr>
              <a:buSzPts val="2880"/>
              <a:buFont typeface="Noto Sans Symbols"/>
              <a:buChar char="•"/>
            </a:pPr>
            <a:r>
              <a:rPr lang="en-US" sz="2600" b="0" i="0" u="none" strike="noStrike" cap="none">
                <a:solidFill>
                  <a:schemeClr val="dk1"/>
                </a:solidFill>
                <a:latin typeface="Tahoma"/>
                <a:ea typeface="Tahoma"/>
                <a:cs typeface="Tahoma"/>
                <a:sym typeface="Tahoma"/>
              </a:rPr>
              <a:t>Arts (1)</a:t>
            </a:r>
          </a:p>
          <a:p>
            <a:pPr marL="742950" marR="0" lvl="1" indent="-273050" algn="l" rtl="0">
              <a:lnSpc>
                <a:spcPct val="100000"/>
              </a:lnSpc>
              <a:spcBef>
                <a:spcPts val="560"/>
              </a:spcBef>
              <a:spcAft>
                <a:spcPts val="0"/>
              </a:spcAft>
              <a:buClr>
                <a:schemeClr val="dk1"/>
              </a:buClr>
              <a:buSzPts val="1480"/>
              <a:buFont typeface="Noto Sans Symbols"/>
              <a:buChar char="•"/>
            </a:pPr>
            <a:r>
              <a:rPr lang="en-US" sz="2600" b="0" i="0" u="none" strike="noStrike" cap="none">
                <a:solidFill>
                  <a:schemeClr val="dk1"/>
                </a:solidFill>
                <a:latin typeface="Tahoma"/>
                <a:ea typeface="Tahoma"/>
                <a:cs typeface="Tahoma"/>
                <a:sym typeface="Tahoma"/>
              </a:rPr>
              <a:t>Visual Arts</a:t>
            </a:r>
          </a:p>
          <a:p>
            <a:pPr marL="742950" marR="0" lvl="1" indent="-273050" algn="l" rtl="0">
              <a:lnSpc>
                <a:spcPct val="100000"/>
              </a:lnSpc>
              <a:spcBef>
                <a:spcPts val="560"/>
              </a:spcBef>
              <a:spcAft>
                <a:spcPts val="0"/>
              </a:spcAft>
              <a:buClr>
                <a:schemeClr val="dk1"/>
              </a:buClr>
              <a:buSzPts val="1480"/>
              <a:buFont typeface="Noto Sans Symbols"/>
              <a:buChar char="•"/>
            </a:pPr>
            <a:r>
              <a:rPr lang="en-US" sz="2600" b="0" i="0" u="none" strike="noStrike" cap="none">
                <a:solidFill>
                  <a:schemeClr val="dk1"/>
                </a:solidFill>
                <a:latin typeface="Tahoma"/>
                <a:ea typeface="Tahoma"/>
                <a:cs typeface="Tahoma"/>
                <a:sym typeface="Tahoma"/>
              </a:rPr>
              <a:t>Dramatic Arts</a:t>
            </a:r>
          </a:p>
          <a:p>
            <a:pPr marL="742950" marR="0" lvl="1" indent="-273050" algn="l" rtl="0">
              <a:lnSpc>
                <a:spcPct val="100000"/>
              </a:lnSpc>
              <a:spcBef>
                <a:spcPts val="560"/>
              </a:spcBef>
              <a:spcAft>
                <a:spcPts val="0"/>
              </a:spcAft>
              <a:buClr>
                <a:schemeClr val="dk1"/>
              </a:buClr>
              <a:buSzPts val="1480"/>
              <a:buFont typeface="Noto Sans Symbols"/>
              <a:buChar char="•"/>
            </a:pPr>
            <a:r>
              <a:rPr lang="en-US" sz="2600" b="0" i="0" u="none" strike="noStrike" cap="none">
                <a:solidFill>
                  <a:schemeClr val="dk1"/>
                </a:solidFill>
                <a:latin typeface="Tahoma"/>
                <a:ea typeface="Tahoma"/>
                <a:cs typeface="Tahoma"/>
                <a:sym typeface="Tahoma"/>
              </a:rPr>
              <a:t>Music (Vocal and Instrumental)</a:t>
            </a:r>
          </a:p>
          <a:p>
            <a:pPr marL="342900" marR="0" lvl="0" indent="-330200" algn="l" rtl="0">
              <a:lnSpc>
                <a:spcPct val="100000"/>
              </a:lnSpc>
              <a:spcBef>
                <a:spcPts val="560"/>
              </a:spcBef>
              <a:spcAft>
                <a:spcPts val="0"/>
              </a:spcAft>
              <a:buClr>
                <a:schemeClr val="hlink"/>
              </a:buClr>
              <a:buSzPts val="2880"/>
              <a:buFont typeface="Noto Sans Symbols"/>
              <a:buChar char="•"/>
            </a:pPr>
            <a:r>
              <a:rPr lang="en-US" sz="2600" b="0" i="0" u="none" strike="noStrike" cap="none">
                <a:solidFill>
                  <a:schemeClr val="dk1"/>
                </a:solidFill>
                <a:latin typeface="Tahoma"/>
                <a:ea typeface="Tahoma"/>
                <a:cs typeface="Tahoma"/>
                <a:sym typeface="Tahoma"/>
              </a:rPr>
              <a:t>Business</a:t>
            </a:r>
            <a:r>
              <a:rPr lang="en-US" sz="2600"/>
              <a:t> (Introduction to Business and Business Technology</a:t>
            </a:r>
            <a:r>
              <a:rPr lang="en-US" sz="2600" b="0" i="0" u="none" strike="noStrike" cap="none">
                <a:solidFill>
                  <a:schemeClr val="dk1"/>
                </a:solidFill>
                <a:latin typeface="Tahoma"/>
                <a:ea typeface="Tahoma"/>
                <a:cs typeface="Tahoma"/>
                <a:sym typeface="Tahoma"/>
              </a:rPr>
              <a:t>)</a:t>
            </a:r>
          </a:p>
          <a:p>
            <a:pPr marL="342900" marR="0" lvl="0" indent="-330200" algn="l" rtl="0">
              <a:lnSpc>
                <a:spcPct val="100000"/>
              </a:lnSpc>
              <a:spcBef>
                <a:spcPts val="560"/>
              </a:spcBef>
              <a:spcAft>
                <a:spcPts val="0"/>
              </a:spcAft>
              <a:buClr>
                <a:schemeClr val="hlink"/>
              </a:buClr>
              <a:buSzPts val="2880"/>
              <a:buFont typeface="Noto Sans Symbols"/>
              <a:buChar char="•"/>
            </a:pPr>
            <a:r>
              <a:rPr lang="en-US" sz="2600"/>
              <a:t>Family Studies</a:t>
            </a:r>
            <a:r>
              <a:rPr lang="en-US" sz="2600" b="0" i="0" u="none" strike="noStrike" cap="none">
                <a:solidFill>
                  <a:schemeClr val="dk1"/>
                </a:solidFill>
                <a:latin typeface="Tahoma"/>
                <a:ea typeface="Tahoma"/>
                <a:cs typeface="Tahoma"/>
                <a:sym typeface="Tahoma"/>
              </a:rPr>
              <a:t> (Food and Nutrition)</a:t>
            </a:r>
          </a:p>
          <a:p>
            <a:pPr marL="342900" marR="0" lvl="0" indent="-330200" algn="l" rtl="0">
              <a:lnSpc>
                <a:spcPct val="100000"/>
              </a:lnSpc>
              <a:spcBef>
                <a:spcPts val="560"/>
              </a:spcBef>
              <a:spcAft>
                <a:spcPts val="0"/>
              </a:spcAft>
              <a:buClr>
                <a:schemeClr val="hlink"/>
              </a:buClr>
              <a:buSzPts val="2880"/>
              <a:buFont typeface="Noto Sans Symbols"/>
              <a:buChar char="•"/>
            </a:pPr>
            <a:r>
              <a:rPr lang="en-US" sz="2600" b="0" i="0" u="none" strike="noStrike" cap="none">
                <a:solidFill>
                  <a:schemeClr val="dk1"/>
                </a:solidFill>
                <a:latin typeface="Tahoma"/>
                <a:ea typeface="Tahoma"/>
                <a:cs typeface="Tahoma"/>
                <a:sym typeface="Tahoma"/>
              </a:rPr>
              <a:t>Physical Education (1)</a:t>
            </a:r>
          </a:p>
          <a:p>
            <a:pPr marL="342900" marR="0" lvl="0" indent="-342900" algn="l" rtl="0">
              <a:lnSpc>
                <a:spcPct val="100000"/>
              </a:lnSpc>
              <a:spcBef>
                <a:spcPts val="560"/>
              </a:spcBef>
              <a:spcAft>
                <a:spcPts val="0"/>
              </a:spcAft>
              <a:buClr>
                <a:schemeClr val="hlink"/>
              </a:buClr>
              <a:buSzPts val="3080"/>
              <a:buFont typeface="Noto Sans Symbols"/>
              <a:buChar char="•"/>
            </a:pPr>
            <a:r>
              <a:rPr lang="en-US" sz="2600"/>
              <a:t>Introduction to Technology</a:t>
            </a:r>
          </a:p>
          <a:p>
            <a:pPr marL="342900" marR="0" lvl="0" indent="-342900" algn="l" rtl="0">
              <a:spcBef>
                <a:spcPts val="560"/>
              </a:spcBef>
              <a:spcAft>
                <a:spcPts val="0"/>
              </a:spcAft>
              <a:buClr>
                <a:schemeClr val="hlink"/>
              </a:buClr>
              <a:buSzPts val="3080"/>
              <a:buFont typeface="Noto Sans Symbols"/>
              <a:buNone/>
            </a:pPr>
            <a:endParaRPr sz="2800" b="0" i="0" u="none" strike="noStrike" cap="none">
              <a:solidFill>
                <a:schemeClr val="dk1"/>
              </a:solidFill>
              <a:latin typeface="Tahoma"/>
              <a:ea typeface="Tahoma"/>
              <a:cs typeface="Tahoma"/>
              <a:sym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76200" y="457200"/>
            <a:ext cx="7696200" cy="990600"/>
          </a:xfrm>
          <a:prstGeom prst="rect">
            <a:avLst/>
          </a:prstGeom>
          <a:noFill/>
          <a:ln>
            <a:noFill/>
          </a:ln>
        </p:spPr>
        <p:txBody>
          <a:bodyPr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Tahoma"/>
              <a:buNone/>
            </a:pPr>
            <a:r>
              <a:rPr lang="en-US" sz="4400" b="0" i="0" u="none" strike="noStrike" cap="none">
                <a:solidFill>
                  <a:schemeClr val="dk2"/>
                </a:solidFill>
                <a:latin typeface="Tahoma"/>
                <a:ea typeface="Tahoma"/>
                <a:cs typeface="Tahoma"/>
                <a:sym typeface="Tahoma"/>
              </a:rPr>
              <a:t/>
            </a:r>
            <a:br>
              <a:rPr lang="en-US" sz="4400" b="0" i="0" u="none" strike="noStrike" cap="none">
                <a:solidFill>
                  <a:schemeClr val="dk2"/>
                </a:solidFill>
                <a:latin typeface="Tahoma"/>
                <a:ea typeface="Tahoma"/>
                <a:cs typeface="Tahoma"/>
                <a:sym typeface="Tahoma"/>
              </a:rPr>
            </a:br>
            <a:r>
              <a:rPr lang="en-US" sz="3600" b="0" i="0" u="none" strike="noStrike" cap="none">
                <a:solidFill>
                  <a:schemeClr val="dk2"/>
                </a:solidFill>
                <a:latin typeface="Tahoma"/>
                <a:ea typeface="Tahoma"/>
                <a:cs typeface="Tahoma"/>
                <a:sym typeface="Tahoma"/>
              </a:rPr>
              <a:t>Difference between grade 8 and 9</a:t>
            </a:r>
          </a:p>
        </p:txBody>
      </p:sp>
      <p:sp>
        <p:nvSpPr>
          <p:cNvPr id="177" name="Shape 177" descr="Rectangle: Click to edit Master text styles Second level Third level Fourth level Fifth level"/>
          <p:cNvSpPr txBox="1">
            <a:spLocks noGrp="1"/>
          </p:cNvSpPr>
          <p:nvPr>
            <p:ph type="body" idx="1"/>
          </p:nvPr>
        </p:nvSpPr>
        <p:spPr>
          <a:xfrm>
            <a:off x="838200" y="1905000"/>
            <a:ext cx="7772400" cy="4114800"/>
          </a:xfrm>
          <a:prstGeom prst="rect">
            <a:avLst/>
          </a:prstGeom>
          <a:noFill/>
          <a:ln>
            <a:noFill/>
          </a:ln>
        </p:spPr>
        <p:txBody>
          <a:bodyPr wrap="square" lIns="91425" tIns="45700" rIns="91425" bIns="45700" anchor="t" anchorCtr="0">
            <a:noAutofit/>
          </a:bodyPr>
          <a:lstStyle/>
          <a:p>
            <a:pPr marL="342900" marR="0" lvl="0" indent="-342900" algn="l" rtl="0">
              <a:lnSpc>
                <a:spcPct val="100000"/>
              </a:lnSpc>
              <a:spcBef>
                <a:spcPts val="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Semester system – 4 courses </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75 minute periods</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Pass / Fail for each individual subject</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Different teacher for each subject</a:t>
            </a:r>
          </a:p>
          <a:p>
            <a:pPr marL="342900" marR="0" lvl="0" indent="-342900" algn="l" rtl="0">
              <a:lnSpc>
                <a:spcPct val="100000"/>
              </a:lnSpc>
              <a:spcBef>
                <a:spcPts val="640"/>
              </a:spcBef>
              <a:spcAft>
                <a:spcPts val="0"/>
              </a:spcAft>
              <a:buClr>
                <a:schemeClr val="hlink"/>
              </a:buClr>
              <a:buSzPts val="3520"/>
              <a:buFont typeface="Noto Sans Symbols"/>
              <a:buChar char="•"/>
            </a:pPr>
            <a:r>
              <a:rPr lang="en-US" sz="3200" b="0" i="0" u="none" strike="noStrike" cap="none">
                <a:solidFill>
                  <a:schemeClr val="dk1"/>
                </a:solidFill>
                <a:latin typeface="Tahoma"/>
                <a:ea typeface="Tahoma"/>
                <a:cs typeface="Tahoma"/>
                <a:sym typeface="Tahoma"/>
              </a:rPr>
              <a:t>Earlier start and finish to the day</a:t>
            </a:r>
          </a:p>
          <a:p>
            <a:pPr marL="342900" marR="0" lvl="0" indent="-342900" algn="l" rtl="0">
              <a:lnSpc>
                <a:spcPct val="100000"/>
              </a:lnSpc>
              <a:spcBef>
                <a:spcPts val="640"/>
              </a:spcBef>
              <a:spcAft>
                <a:spcPts val="0"/>
              </a:spcAft>
              <a:buClr>
                <a:schemeClr val="hlink"/>
              </a:buClr>
              <a:buFont typeface="Noto Sans Symbols"/>
              <a:buNone/>
            </a:pPr>
            <a:endParaRPr sz="3200" b="0" i="0" u="none" strike="noStrike" cap="none">
              <a:solidFill>
                <a:schemeClr val="dk1"/>
              </a:solidFill>
              <a:latin typeface="Tahoma"/>
              <a:ea typeface="Tahoma"/>
              <a:cs typeface="Tahoma"/>
              <a:sym typeface="Tahoma"/>
            </a:endParaRPr>
          </a:p>
          <a:p>
            <a:pPr marL="342900" marR="0" lvl="0" indent="-342900" algn="l" rtl="0">
              <a:lnSpc>
                <a:spcPct val="100000"/>
              </a:lnSpc>
              <a:spcBef>
                <a:spcPts val="640"/>
              </a:spcBef>
              <a:spcAft>
                <a:spcPts val="0"/>
              </a:spcAft>
              <a:buClr>
                <a:schemeClr val="hlink"/>
              </a:buClr>
              <a:buSzPts val="3520"/>
              <a:buFont typeface="Noto Sans Symbols"/>
              <a:buNone/>
            </a:pPr>
            <a:endParaRPr sz="3200" b="0" i="0" u="none" strike="noStrike" cap="none">
              <a:solidFill>
                <a:schemeClr val="dk1"/>
              </a:solidFill>
              <a:latin typeface="Tahoma"/>
              <a:ea typeface="Tahoma"/>
              <a:cs typeface="Tahoma"/>
              <a:sym typeface="Tahoma"/>
            </a:endParaRPr>
          </a:p>
          <a:p>
            <a:pPr marL="342900" marR="0" lvl="0" indent="-342900" algn="l" rtl="0">
              <a:spcBef>
                <a:spcPts val="640"/>
              </a:spcBef>
              <a:spcAft>
                <a:spcPts val="0"/>
              </a:spcAft>
              <a:buClr>
                <a:schemeClr val="hlink"/>
              </a:buClr>
              <a:buSzPts val="3520"/>
              <a:buFont typeface="Noto Sans Symbols"/>
              <a:buNone/>
            </a:pPr>
            <a:endParaRPr sz="3200" b="0" i="0" u="none" strike="noStrike" cap="none">
              <a:solidFill>
                <a:schemeClr val="dk1"/>
              </a:solidFill>
              <a:latin typeface="Tahoma"/>
              <a:ea typeface="Tahoma"/>
              <a:cs typeface="Tahoma"/>
              <a:sym typeface="Tahom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7">
                                            <p:txEl>
                                              <p:pRg st="0" end="0"/>
                                            </p:txEl>
                                          </p:spTgt>
                                        </p:tgtEl>
                                        <p:attrNameLst>
                                          <p:attrName>style.visibility</p:attrName>
                                        </p:attrNameLst>
                                      </p:cBhvr>
                                      <p:to>
                                        <p:strVal val="visible"/>
                                      </p:to>
                                    </p:set>
                                    <p:anim calcmode="lin" valueType="num">
                                      <p:cBhvr additive="base">
                                        <p:cTn id="7" dur="500"/>
                                        <p:tgtEl>
                                          <p:spTgt spid="17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77">
                                            <p:txEl>
                                              <p:pRg st="1" end="1"/>
                                            </p:txEl>
                                          </p:spTgt>
                                        </p:tgtEl>
                                        <p:attrNameLst>
                                          <p:attrName>style.visibility</p:attrName>
                                        </p:attrNameLst>
                                      </p:cBhvr>
                                      <p:to>
                                        <p:strVal val="visible"/>
                                      </p:to>
                                    </p:set>
                                    <p:anim calcmode="lin" valueType="num">
                                      <p:cBhvr additive="base">
                                        <p:cTn id="12" dur="500"/>
                                        <p:tgtEl>
                                          <p:spTgt spid="17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7">
                                            <p:txEl>
                                              <p:pRg st="2" end="2"/>
                                            </p:txEl>
                                          </p:spTgt>
                                        </p:tgtEl>
                                        <p:attrNameLst>
                                          <p:attrName>style.visibility</p:attrName>
                                        </p:attrNameLst>
                                      </p:cBhvr>
                                      <p:to>
                                        <p:strVal val="visible"/>
                                      </p:to>
                                    </p:set>
                                    <p:anim calcmode="lin" valueType="num">
                                      <p:cBhvr additive="base">
                                        <p:cTn id="17" dur="500"/>
                                        <p:tgtEl>
                                          <p:spTgt spid="17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77">
                                            <p:txEl>
                                              <p:pRg st="3" end="3"/>
                                            </p:txEl>
                                          </p:spTgt>
                                        </p:tgtEl>
                                        <p:attrNameLst>
                                          <p:attrName>style.visibility</p:attrName>
                                        </p:attrNameLst>
                                      </p:cBhvr>
                                      <p:to>
                                        <p:strVal val="visible"/>
                                      </p:to>
                                    </p:set>
                                    <p:anim calcmode="lin" valueType="num">
                                      <p:cBhvr additive="base">
                                        <p:cTn id="22" dur="500"/>
                                        <p:tgtEl>
                                          <p:spTgt spid="17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77">
                                            <p:txEl>
                                              <p:pRg st="4" end="4"/>
                                            </p:txEl>
                                          </p:spTgt>
                                        </p:tgtEl>
                                        <p:attrNameLst>
                                          <p:attrName>style.visibility</p:attrName>
                                        </p:attrNameLst>
                                      </p:cBhvr>
                                      <p:to>
                                        <p:strVal val="visible"/>
                                      </p:to>
                                    </p:set>
                                    <p:anim calcmode="lin" valueType="num">
                                      <p:cBhvr additive="base">
                                        <p:cTn id="27" dur="500"/>
                                        <p:tgtEl>
                                          <p:spTgt spid="17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77">
                                            <p:txEl>
                                              <p:pRg st="5" end="5"/>
                                            </p:txEl>
                                          </p:spTgt>
                                        </p:tgtEl>
                                        <p:attrNameLst>
                                          <p:attrName>style.visibility</p:attrName>
                                        </p:attrNameLst>
                                      </p:cBhvr>
                                      <p:to>
                                        <p:strVal val="visible"/>
                                      </p:to>
                                    </p:set>
                                    <p:anim calcmode="lin" valueType="num">
                                      <p:cBhvr additive="base">
                                        <p:cTn id="32" dur="500"/>
                                        <p:tgtEl>
                                          <p:spTgt spid="17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7">
                                            <p:txEl>
                                              <p:pRg st="6" end="6"/>
                                            </p:txEl>
                                          </p:spTgt>
                                        </p:tgtEl>
                                        <p:attrNameLst>
                                          <p:attrName>style.visibility</p:attrName>
                                        </p:attrNameLst>
                                      </p:cBhvr>
                                      <p:to>
                                        <p:strVal val="visible"/>
                                      </p:to>
                                    </p:set>
                                    <p:anim calcmode="lin" valueType="num">
                                      <p:cBhvr additive="base">
                                        <p:cTn id="37" dur="500"/>
                                        <p:tgtEl>
                                          <p:spTgt spid="17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77">
                                            <p:txEl>
                                              <p:pRg st="7" end="7"/>
                                            </p:txEl>
                                          </p:spTgt>
                                        </p:tgtEl>
                                        <p:attrNameLst>
                                          <p:attrName>style.visibility</p:attrName>
                                        </p:attrNameLst>
                                      </p:cBhvr>
                                      <p:to>
                                        <p:strVal val="visible"/>
                                      </p:to>
                                    </p:set>
                                    <p:anim calcmode="lin" valueType="num">
                                      <p:cBhvr additive="base">
                                        <p:cTn id="42" dur="500"/>
                                        <p:tgtEl>
                                          <p:spTgt spid="17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On-screen Show (4:3)</PresentationFormat>
  <Paragraphs>82</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Tahoma</vt:lpstr>
      <vt:lpstr>Noto Sans Symbols</vt:lpstr>
      <vt:lpstr>Blueprint</vt:lpstr>
      <vt:lpstr>Grade 8 Parents’ Night</vt:lpstr>
      <vt:lpstr>Graduating Class of…</vt:lpstr>
      <vt:lpstr>Diploma Requirements</vt:lpstr>
      <vt:lpstr>5 Compulsory Courses for next year</vt:lpstr>
      <vt:lpstr>Academic vs. Applied</vt:lpstr>
      <vt:lpstr>Academic Courses…</vt:lpstr>
      <vt:lpstr>Applied Courses</vt:lpstr>
      <vt:lpstr>3 Elective Courses for next year</vt:lpstr>
      <vt:lpstr> Difference between grade 8 and 9</vt:lpstr>
      <vt:lpstr>Supports At BCI</vt:lpstr>
      <vt:lpstr>Not currently at a WRDSB school?</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8 Parents’ Night</dc:title>
  <dc:creator>Laurel Lavell</dc:creator>
  <cp:lastModifiedBy>Emma Perks</cp:lastModifiedBy>
  <cp:revision>1</cp:revision>
  <dcterms:modified xsi:type="dcterms:W3CDTF">2018-10-31T21:02:25Z</dcterms:modified>
</cp:coreProperties>
</file>