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Nunito" panose="020B0604020202020204" charset="0"/>
      <p:regular r:id="rId14"/>
      <p:bold r:id="rId15"/>
      <p:italic r:id="rId16"/>
      <p:boldItalic r:id="rId17"/>
    </p:embeddedFont>
    <p:embeddedFont>
      <p:font typeface="Maven Pro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534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16234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a77814113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a77814113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a79134a0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a79134a0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a77814113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a77814113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a77814113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a77814113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4d448b69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4d448b69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d448b698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4d448b698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d448b69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4d448b69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4d448b698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4d448b698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4d448b698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4d448b698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a79134a0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a79134a08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096575" y="1415650"/>
            <a:ext cx="72378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Summarizing Notes: </a:t>
            </a:r>
            <a:endParaRPr sz="4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Smart Sheets</a:t>
            </a:r>
            <a:endParaRPr sz="4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Visuals</a:t>
            </a:r>
            <a:endParaRPr/>
          </a:p>
        </p:txBody>
      </p:sp>
      <p:sp>
        <p:nvSpPr>
          <p:cNvPr id="343" name="Google Shape;343;p22"/>
          <p:cNvSpPr txBox="1">
            <a:spLocks noGrp="1"/>
          </p:cNvSpPr>
          <p:nvPr>
            <p:ph type="body" idx="1"/>
          </p:nvPr>
        </p:nvSpPr>
        <p:spPr>
          <a:xfrm>
            <a:off x="1096575" y="1415650"/>
            <a:ext cx="72378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</a:pPr>
            <a:r>
              <a:rPr lang="en" sz="2400"/>
              <a:t>charts</a:t>
            </a:r>
            <a:endParaRPr sz="240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</a:pPr>
            <a:r>
              <a:rPr lang="en" sz="2400"/>
              <a:t>pictures</a:t>
            </a:r>
            <a:endParaRPr sz="240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</a:pPr>
            <a:r>
              <a:rPr lang="en" sz="2400"/>
              <a:t>mind maps</a:t>
            </a:r>
            <a:endParaRPr sz="240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</a:pPr>
            <a:r>
              <a:rPr lang="en" sz="2400"/>
              <a:t>colour</a:t>
            </a:r>
            <a:endParaRPr sz="240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</a:pPr>
            <a:r>
              <a:rPr lang="en" sz="2400"/>
              <a:t>arrows</a:t>
            </a:r>
            <a:endParaRPr sz="240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</a:pPr>
            <a:r>
              <a:rPr lang="en" sz="2400"/>
              <a:t>symbols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pic>
        <p:nvPicPr>
          <p:cNvPr id="344" name="Google Shape;3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2900" y="1191525"/>
            <a:ext cx="1603150" cy="9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4776" y="598581"/>
            <a:ext cx="1369277" cy="161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8528" y="2957950"/>
            <a:ext cx="1603150" cy="140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25950" y="2743362"/>
            <a:ext cx="2635275" cy="183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Considerations</a:t>
            </a:r>
            <a:endParaRPr/>
          </a:p>
        </p:txBody>
      </p:sp>
      <p:sp>
        <p:nvSpPr>
          <p:cNvPr id="353" name="Google Shape;353;p23"/>
          <p:cNvSpPr txBox="1">
            <a:spLocks noGrp="1"/>
          </p:cNvSpPr>
          <p:nvPr>
            <p:ph type="body" idx="1"/>
          </p:nvPr>
        </p:nvSpPr>
        <p:spPr>
          <a:xfrm>
            <a:off x="2889425" y="1415650"/>
            <a:ext cx="54450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create your smartsheet using: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 good, sharp pen and/or pencil, 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highlighters 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rulers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be neat, use small writing - fit in as much information as possible</a:t>
            </a:r>
            <a:endParaRPr sz="2400"/>
          </a:p>
        </p:txBody>
      </p:sp>
      <p:pic>
        <p:nvPicPr>
          <p:cNvPr id="354" name="Google Shape;3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33" y="1506686"/>
            <a:ext cx="2695741" cy="142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125" y="3027537"/>
            <a:ext cx="1909989" cy="1909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Smart Sheet?</a:t>
            </a:r>
            <a:endParaRPr/>
          </a:p>
        </p:txBody>
      </p:sp>
      <p:sp>
        <p:nvSpPr>
          <p:cNvPr id="283" name="Google Shape;283;p14"/>
          <p:cNvSpPr txBox="1">
            <a:spLocks noGrp="1"/>
          </p:cNvSpPr>
          <p:nvPr>
            <p:ph type="body" idx="1"/>
          </p:nvPr>
        </p:nvSpPr>
        <p:spPr>
          <a:xfrm>
            <a:off x="3507600" y="1415650"/>
            <a:ext cx="4993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one page front and back that contains all of the key information that is likely to be on a test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can </a:t>
            </a:r>
            <a:r>
              <a:rPr lang="en" sz="2400">
                <a:solidFill>
                  <a:schemeClr val="accent2"/>
                </a:solidFill>
              </a:rPr>
              <a:t>sometimes</a:t>
            </a:r>
            <a:r>
              <a:rPr lang="en" sz="2400"/>
              <a:t> be brought into a test to reduce the need for memorization</a:t>
            </a:r>
            <a:endParaRPr/>
          </a:p>
        </p:txBody>
      </p:sp>
      <p:pic>
        <p:nvPicPr>
          <p:cNvPr id="284" name="Google Shape;2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525" y="1415651"/>
            <a:ext cx="2137574" cy="142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000" y="2957350"/>
            <a:ext cx="1836626" cy="16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Go On It?</a:t>
            </a:r>
            <a:endParaRPr/>
          </a:p>
        </p:txBody>
      </p:sp>
      <p:sp>
        <p:nvSpPr>
          <p:cNvPr id="291" name="Google Shape;291;p15"/>
          <p:cNvSpPr txBox="1">
            <a:spLocks noGrp="1"/>
          </p:cNvSpPr>
          <p:nvPr>
            <p:ph type="body" idx="1"/>
          </p:nvPr>
        </p:nvSpPr>
        <p:spPr>
          <a:xfrm>
            <a:off x="1096575" y="1415650"/>
            <a:ext cx="72378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</a:pPr>
            <a:r>
              <a:rPr lang="en" sz="2400"/>
              <a:t>equations</a:t>
            </a:r>
            <a:endParaRPr sz="240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</a:pPr>
            <a:r>
              <a:rPr lang="en" sz="2400"/>
              <a:t>diagrams</a:t>
            </a:r>
            <a:endParaRPr sz="240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</a:pPr>
            <a:r>
              <a:rPr lang="en" sz="2400"/>
              <a:t>definitions</a:t>
            </a:r>
            <a:endParaRPr sz="240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quotations</a:t>
            </a:r>
            <a:endParaRPr sz="240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</a:pPr>
            <a:r>
              <a:rPr lang="en" sz="2400"/>
              <a:t>conversions</a:t>
            </a:r>
            <a:endParaRPr sz="240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</a:pPr>
            <a:r>
              <a:rPr lang="en" sz="2400"/>
              <a:t>concepts </a:t>
            </a:r>
            <a:endParaRPr sz="240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</a:pPr>
            <a:r>
              <a:rPr lang="en" sz="2400"/>
              <a:t>other hard-to-memorize facts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pic>
        <p:nvPicPr>
          <p:cNvPr id="292" name="Google Shape;2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6203" y="1727499"/>
            <a:ext cx="2144571" cy="133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5801" y="1114000"/>
            <a:ext cx="2350858" cy="147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5800" y="3064050"/>
            <a:ext cx="2028575" cy="147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Preparing a Smart Sheet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Determine Content of Test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7"/>
          <p:cNvSpPr txBox="1">
            <a:spLocks noGrp="1"/>
          </p:cNvSpPr>
          <p:nvPr>
            <p:ph type="body" idx="1"/>
          </p:nvPr>
        </p:nvSpPr>
        <p:spPr>
          <a:xfrm>
            <a:off x="3732600" y="1415650"/>
            <a:ext cx="46017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ask for an outline of the material that will be on the test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review previous tests, quizzes, etc.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review notes from the semester</a:t>
            </a:r>
            <a:endParaRPr sz="2400"/>
          </a:p>
        </p:txBody>
      </p:sp>
      <p:pic>
        <p:nvPicPr>
          <p:cNvPr id="306" name="Google Shape;3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200" y="1597875"/>
            <a:ext cx="2866975" cy="28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Spend Time With Each Unit</a:t>
            </a:r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body" idx="1"/>
          </p:nvPr>
        </p:nvSpPr>
        <p:spPr>
          <a:xfrm>
            <a:off x="732225" y="1415650"/>
            <a:ext cx="55899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read each note from the unit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while reading, summarize on a separate sheet of paper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terms and definitions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facts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quotations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important details</a:t>
            </a:r>
            <a:endParaRPr/>
          </a:p>
        </p:txBody>
      </p:sp>
      <p:pic>
        <p:nvPicPr>
          <p:cNvPr id="313" name="Google Shape;3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7050" y="2518175"/>
            <a:ext cx="3707100" cy="196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the Summary Notes</a:t>
            </a:r>
            <a:endParaRPr/>
          </a:p>
        </p:txBody>
      </p:sp>
      <p:sp>
        <p:nvSpPr>
          <p:cNvPr id="319" name="Google Shape;319;p19"/>
          <p:cNvSpPr txBox="1">
            <a:spLocks noGrp="1"/>
          </p:cNvSpPr>
          <p:nvPr>
            <p:ph type="body" idx="1"/>
          </p:nvPr>
        </p:nvSpPr>
        <p:spPr>
          <a:xfrm>
            <a:off x="3679025" y="1415650"/>
            <a:ext cx="49473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highlight in 3 colours: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>
                <a:highlight>
                  <a:srgbClr val="00FF00"/>
                </a:highlight>
              </a:rPr>
              <a:t>know it very well</a:t>
            </a:r>
            <a:endParaRPr>
              <a:highlight>
                <a:srgbClr val="00FF00"/>
              </a:highlight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>
                <a:highlight>
                  <a:srgbClr val="FFFF00"/>
                </a:highlight>
              </a:rPr>
              <a:t>kind of know it</a:t>
            </a:r>
            <a:endParaRPr>
              <a:highlight>
                <a:srgbClr val="FFFF00"/>
              </a:highlight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>
                <a:highlight>
                  <a:srgbClr val="FF0000"/>
                </a:highlight>
              </a:rPr>
              <a:t>did not remember at all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make note of what you need to ask questions about</a:t>
            </a:r>
            <a:endParaRPr sz="2400"/>
          </a:p>
        </p:txBody>
      </p:sp>
      <p:pic>
        <p:nvPicPr>
          <p:cNvPr id="320" name="Google Shape;3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600" y="1415650"/>
            <a:ext cx="2138476" cy="160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6643" y="2858800"/>
            <a:ext cx="1985949" cy="21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New Page</a:t>
            </a:r>
            <a:endParaRPr/>
          </a:p>
        </p:txBody>
      </p:sp>
      <p:sp>
        <p:nvSpPr>
          <p:cNvPr id="327" name="Google Shape;327;p20"/>
          <p:cNvSpPr txBox="1">
            <a:spLocks noGrp="1"/>
          </p:cNvSpPr>
          <p:nvPr>
            <p:ph type="body" idx="1"/>
          </p:nvPr>
        </p:nvSpPr>
        <p:spPr>
          <a:xfrm>
            <a:off x="517925" y="1415650"/>
            <a:ext cx="68223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summarize the material again, deciding what you don’t know well and are likely to forget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know it well = leave it off!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if you run out of room - STOP and re-do on a new sheet of paper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leave room at the bottom of your paper to add information from others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revise, shorten, re-create &amp; memorize </a:t>
            </a:r>
            <a:endParaRPr sz="2400"/>
          </a:p>
        </p:txBody>
      </p:sp>
      <p:pic>
        <p:nvPicPr>
          <p:cNvPr id="328" name="Google Shape;3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7550" y="236100"/>
            <a:ext cx="1871276" cy="187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0550" y="3756050"/>
            <a:ext cx="2118275" cy="11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Organizing a Smart Sheet</a:t>
            </a:r>
            <a:endParaRPr/>
          </a:p>
        </p:txBody>
      </p:sp>
      <p:sp>
        <p:nvSpPr>
          <p:cNvPr id="335" name="Google Shape;335;p21"/>
          <p:cNvSpPr txBox="1">
            <a:spLocks noGrp="1"/>
          </p:cNvSpPr>
          <p:nvPr>
            <p:ph type="body" idx="1"/>
          </p:nvPr>
        </p:nvSpPr>
        <p:spPr>
          <a:xfrm>
            <a:off x="2102775" y="1300950"/>
            <a:ext cx="68046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divide sheet into different area/sections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increases memory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choose a heading for each section and write important information in each section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for Math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put equations on one side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put step by step instructions on the other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use examples</a:t>
            </a:r>
            <a:endParaRPr/>
          </a:p>
        </p:txBody>
      </p:sp>
      <p:pic>
        <p:nvPicPr>
          <p:cNvPr id="336" name="Google Shape;3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575" y="1718900"/>
            <a:ext cx="1389200" cy="12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891" y="3627700"/>
            <a:ext cx="2036734" cy="9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On-screen Show (16:9)</PresentationFormat>
  <Paragraphs>58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Nunito</vt:lpstr>
      <vt:lpstr>Maven Pro</vt:lpstr>
      <vt:lpstr>Momentum</vt:lpstr>
      <vt:lpstr>Summarizing Notes:  Smart Sheets</vt:lpstr>
      <vt:lpstr>What is a Smart Sheet?</vt:lpstr>
      <vt:lpstr>What Can Go On It?</vt:lpstr>
      <vt:lpstr>Preparing a Smart Sheet</vt:lpstr>
      <vt:lpstr>Determine Content of Test </vt:lpstr>
      <vt:lpstr>Spend Time With Each Unit</vt:lpstr>
      <vt:lpstr>Review the Summary Notes</vt:lpstr>
      <vt:lpstr>Create a New Page</vt:lpstr>
      <vt:lpstr>Organizing a Smart Sheet</vt:lpstr>
      <vt:lpstr>Add Visuals</vt:lpstr>
      <vt:lpstr>Other Considerations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Summarizing Notes:  Smart Sheets</dc:title>
  <dc:creator>Linda Brennan</dc:creator>
  <cp:lastModifiedBy>Linda Brennan</cp:lastModifiedBy>
  <cp:revision>1</cp:revision>
  <dcterms:modified xsi:type="dcterms:W3CDTF">2019-01-16T14:54:06Z</dcterms:modified>
</cp:coreProperties>
</file>