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7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675E47"/>
                </a:solidFill>
              </a:rPr>
              <a:t>Newsworthy!</a:t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Write a great news story by following these steps:</a:t>
            </a:r>
            <a:endParaRPr sz="2200"/>
          </a:p>
          <a:p>
            <a:pPr indent="-368300" lvl="0" marL="457200" rtl="0"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CREATE the story behind the headline and photo you are given.</a:t>
            </a:r>
            <a:endParaRPr sz="22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	“Students Participate in Important Election” - what did you decide?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Each body paragraph should have:</a:t>
            </a:r>
            <a:endParaRPr sz="2400"/>
          </a:p>
          <a:p>
            <a:pPr indent="-381000" lvl="0" marL="457200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point that comes from the introduction (ex. Time management)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Some examples. </a:t>
            </a:r>
            <a:r>
              <a:rPr lang="en" sz="2000"/>
              <a:t>Our student said “</a:t>
            </a:r>
            <a:r>
              <a:rPr lang="en" sz="2000">
                <a:solidFill>
                  <a:srgbClr val="3C78D8"/>
                </a:solidFill>
              </a:rPr>
              <a:t>when people grow up they will need to: wake up, get breakfast, shower and clean up, get their car started, get dressed and get ready for work within an hour or two”</a:t>
            </a:r>
            <a:endParaRPr sz="2000">
              <a:solidFill>
                <a:srgbClr val="3C78D8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 explanation: </a:t>
            </a:r>
            <a:r>
              <a:rPr lang="en" sz="2000">
                <a:solidFill>
                  <a:srgbClr val="3C78D8"/>
                </a:solidFill>
              </a:rPr>
              <a:t>“Being able to balance a job and school shows good time management”.</a:t>
            </a:r>
            <a:endParaRPr sz="2000">
              <a:solidFill>
                <a:srgbClr val="3C78D8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C78D8"/>
              </a:solidFill>
            </a:endParaRPr>
          </a:p>
          <a:p>
            <a:pPr indent="-381000" lvl="0" marL="45720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summary that leads to the next body paragraph: </a:t>
            </a:r>
            <a:r>
              <a:rPr lang="en" sz="2000">
                <a:solidFill>
                  <a:srgbClr val="3C78D8"/>
                </a:solidFill>
              </a:rPr>
              <a:t>“In high school, they will be prepared and ready for the real world if they learn early from a part-time job and school”</a:t>
            </a:r>
            <a:endParaRPr sz="20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675E47"/>
                </a:solidFill>
              </a:rPr>
              <a:t>In conclusion...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Your last paragraph wraps things up for the reader. It will:</a:t>
            </a:r>
            <a:endParaRPr sz="2000"/>
          </a:p>
          <a:p>
            <a:pPr indent="-355600" lvl="0" marL="457200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Re-state your original argument. </a:t>
            </a:r>
            <a:r>
              <a:rPr lang="en" sz="2000">
                <a:solidFill>
                  <a:srgbClr val="3C78D8"/>
                </a:solidFill>
              </a:rPr>
              <a:t>“It is a good idea for high school students to have a part-time job”.</a:t>
            </a:r>
            <a:endParaRPr sz="2000">
              <a:solidFill>
                <a:srgbClr val="3C78D8"/>
              </a:solidFill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Remind the reader of your THREE supporting reasons. </a:t>
            </a:r>
            <a:r>
              <a:rPr lang="en" sz="2000">
                <a:solidFill>
                  <a:srgbClr val="3C78D8"/>
                </a:solidFill>
              </a:rPr>
              <a:t>“Time management, responsibility and financial success” </a:t>
            </a:r>
            <a:endParaRPr sz="2000">
              <a:solidFill>
                <a:srgbClr val="3C78D8"/>
              </a:solidFill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Make a final statement that re-emphasizes your point. </a:t>
            </a:r>
            <a:r>
              <a:rPr lang="en" sz="2000">
                <a:solidFill>
                  <a:srgbClr val="3C78D8"/>
                </a:solidFill>
              </a:rPr>
              <a:t>“Clearly, it is a good idea for high school students to have a part-time job”.</a:t>
            </a:r>
            <a:endParaRPr sz="20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00">
                <a:solidFill>
                  <a:srgbClr val="675E47"/>
                </a:solidFill>
              </a:rPr>
              <a:t>Checkpoint!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When you look at your own opinion essay, use this checklist!</a:t>
            </a:r>
            <a:endParaRPr sz="22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I choose ONE side of the question? Do I use THREE, different reasons for support?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I have THREE body paragraphs? Does each one relate to one of my chosen reasons?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my body paragraphs make a point, provide examples and explain the reason?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I have a solid conclusions?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I fill in the lines? Did I make clear paragraphs?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WAY TO GO!!!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675E47"/>
                </a:solidFill>
              </a:rPr>
              <a:t>Powerful Paragraphs</a:t>
            </a:r>
            <a:endParaRPr sz="4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Literacy Test, you are asked to answer “Open Response” Questions. Here is what you need to know!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Answer the question in the first sentence. For example, “Is Lizarda a good choice for this internship?” </a:t>
            </a:r>
            <a:r>
              <a:rPr lang="en">
                <a:solidFill>
                  <a:srgbClr val="6AA84F"/>
                </a:solidFill>
              </a:rPr>
              <a:t>Yes, Lizarda is a good choice for the internship.</a:t>
            </a:r>
            <a:endParaRPr>
              <a:solidFill>
                <a:srgbClr val="6AA84F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your second sentence, explain “why” you have made your decision. </a:t>
            </a:r>
            <a:r>
              <a:rPr lang="en">
                <a:solidFill>
                  <a:srgbClr val="6AA84F"/>
                </a:solidFill>
              </a:rPr>
              <a:t>He is a good choice for this internship because... </a:t>
            </a:r>
            <a:endParaRPr>
              <a:solidFill>
                <a:srgbClr val="6AA84F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a SPECIFIC DETAIL you can use that comes right from the reading.  </a:t>
            </a:r>
            <a:r>
              <a:rPr lang="en">
                <a:solidFill>
                  <a:srgbClr val="6AA84F"/>
                </a:solidFill>
              </a:rPr>
              <a:t>His teacher says he has “the basic principles of animation”.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THANK YOU SO MUCH for working hard and completing lots of practice!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We will be meeting in small groups now to look through your tests together.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GOOD LUCK!!!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Answer the questions WHO? WHAT? WHEN? WHERE? In the first 2-3 sentences of your story.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REMEMBER!!! The MOST important facts come FIRST!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Our student’s example: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“</a:t>
            </a:r>
            <a:r>
              <a:rPr lang="en">
                <a:solidFill>
                  <a:srgbClr val="E06666"/>
                </a:solidFill>
              </a:rPr>
              <a:t>Students</a:t>
            </a:r>
            <a:r>
              <a:rPr lang="en"/>
              <a:t> at </a:t>
            </a:r>
            <a:r>
              <a:rPr lang="en">
                <a:solidFill>
                  <a:srgbClr val="93C47D"/>
                </a:solidFill>
              </a:rPr>
              <a:t>Bluevale </a:t>
            </a:r>
            <a:r>
              <a:rPr lang="en">
                <a:solidFill>
                  <a:srgbClr val="000000"/>
                </a:solidFill>
              </a:rPr>
              <a:t>lined up </a:t>
            </a:r>
            <a:r>
              <a:rPr lang="en">
                <a:solidFill>
                  <a:srgbClr val="A4C2F4"/>
                </a:solidFill>
              </a:rPr>
              <a:t>yesterday</a:t>
            </a:r>
            <a:r>
              <a:rPr lang="en">
                <a:solidFill>
                  <a:srgbClr val="000000"/>
                </a:solidFill>
              </a:rPr>
              <a:t> to </a:t>
            </a:r>
            <a:r>
              <a:rPr lang="en">
                <a:solidFill>
                  <a:srgbClr val="8E7CC3"/>
                </a:solidFill>
              </a:rPr>
              <a:t>vote for their next year’s co-presidents</a:t>
            </a:r>
            <a:r>
              <a:rPr lang="en">
                <a:solidFill>
                  <a:srgbClr val="000000"/>
                </a:solidFill>
              </a:rPr>
              <a:t>”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28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EXPAND in two more BRIEF paragraphs. These paragraphs will explain the “HOW” and “WHY” of your news story.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AA84F"/>
                </a:solidFill>
              </a:rPr>
              <a:t>The booth was run all day by two of the school’s student leaders, Jake and Cindy.</a:t>
            </a:r>
            <a:endParaRPr>
              <a:solidFill>
                <a:srgbClr val="6AA84F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6AA84F"/>
                </a:solidFill>
              </a:rPr>
              <a:t>Students were voting between the 4 remaining candidates: Mohammed, Samantha, Joshua and Connor.</a:t>
            </a:r>
            <a:endParaRPr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ADD a “BYSTANDER” or “EXPERT” quotation to add interest and information to your article.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3C78D8"/>
                </a:solidFill>
              </a:rPr>
              <a:t>“This is going to be a close race,” said Mr. Moffatt, the teacher in charge of the student council, “ all of these people are amazing students and leaders”.</a:t>
            </a:r>
            <a:endParaRPr sz="20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AIM to fill ALL of the lines. Be sure to INDENT or LEAVE A LINE between paragraphs!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Each of the campaign teams have been working hard in order to see their leader win.</a:t>
            </a:r>
            <a:endParaRPr>
              <a:solidFill>
                <a:srgbClr val="674EA7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D85C6"/>
                </a:solidFill>
              </a:rPr>
              <a:t>“I know how hard everybody has worked to get this far in the election,” says candidate Connor Sweet. “It is a shame that only two of us can win. All of these people deserve to win!”</a:t>
            </a:r>
            <a:endParaRPr>
              <a:solidFill>
                <a:srgbClr val="3D85C6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674EA7"/>
                </a:solidFill>
              </a:rPr>
              <a:t>Votes will be counted and announced by the end of the week.</a:t>
            </a:r>
            <a:endParaRPr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36700" y="445025"/>
            <a:ext cx="65865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00">
                <a:solidFill>
                  <a:srgbClr val="675E47"/>
                </a:solidFill>
              </a:rPr>
              <a:t>Checkpoint!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58900" y="1176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When you look at your own news story, use this checklist!</a:t>
            </a:r>
            <a:endParaRPr sz="22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my story connect the headline and photo provided?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I answer WHO? WHAT? WHEN? WHERE? In the first 2-3 sentences?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I explain the HOW and WHY of the story in paragraphs 2 and 3?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I included a BYSTANDER or EXPERT quotation?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I fill in the lines? Did I make clear paragraphs?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WAY TO GO!!!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76225" y="4450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600">
                <a:solidFill>
                  <a:srgbClr val="675E47"/>
                </a:solidFill>
              </a:rPr>
              <a:t>WRITE ON!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Writing a great Multi-Paragraph response just takes some practice! Follow these steps to success</a:t>
            </a:r>
            <a:r>
              <a:rPr lang="en"/>
              <a:t>:</a:t>
            </a:r>
            <a:endParaRPr/>
          </a:p>
          <a:p>
            <a:pPr indent="-355600" lvl="0" marL="457200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Before you write, form an opinion!</a:t>
            </a:r>
            <a:endParaRPr sz="20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“Is it a good idea for high school students to have a part-time job?”</a:t>
            </a:r>
            <a:endParaRPr sz="20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What do you think? Answer YES or NO!!!! Take a side!</a:t>
            </a:r>
            <a:endParaRPr sz="20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675E47"/>
                </a:solidFill>
              </a:rPr>
              <a:t>Your Introduction</a:t>
            </a:r>
            <a:r>
              <a:rPr lang="en" sz="4600">
                <a:solidFill>
                  <a:srgbClr val="675E47"/>
                </a:solidFill>
              </a:rPr>
              <a:t>: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Now that you have CHOSEN A SIDE, you must defend your decision with THREE, DIFFERENT reasons. Our student example looks like this:</a:t>
            </a:r>
            <a:endParaRPr sz="20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9EEB"/>
                </a:solidFill>
              </a:rPr>
              <a:t>The question of whether or not it is a good idea for high school students to have a part time job comes up a lot, and so it should. </a:t>
            </a:r>
            <a:r>
              <a:rPr lang="en">
                <a:solidFill>
                  <a:srgbClr val="E69138"/>
                </a:solidFill>
              </a:rPr>
              <a:t>HIgh school students with part time jobs are taught to have time management and how to be successful in the real world. </a:t>
            </a:r>
            <a:r>
              <a:rPr lang="en">
                <a:solidFill>
                  <a:srgbClr val="6AA84F"/>
                </a:solidFill>
              </a:rPr>
              <a:t>Secondly, it gives them a responsibility beyond just going to school and doing chores. </a:t>
            </a:r>
            <a:r>
              <a:rPr lang="en">
                <a:solidFill>
                  <a:srgbClr val="674EA7"/>
                </a:solidFill>
              </a:rPr>
              <a:t>Lastly, it will set students up to be financially successful outside of high school. </a:t>
            </a:r>
            <a:r>
              <a:rPr lang="en">
                <a:solidFill>
                  <a:srgbClr val="999999"/>
                </a:solidFill>
              </a:rPr>
              <a:t>All of these reasons show why it is a good idea for students to have a part-time job.</a:t>
            </a:r>
            <a:endParaRPr>
              <a:solidFill>
                <a:srgbClr val="999999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Let’s work together to identify what each colour means!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675E47"/>
                </a:solidFill>
              </a:rPr>
              <a:t>Your Body Paragraphs: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 will need to have THREE, DIFFERENT body paragraphs.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Each body paragraph explains a different argument. Be sure to indent or leave a line between paragraphs!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For example, our student’s first paragraph was about “time management” being a good reason to have a job”.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