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6" r:id="rId3"/>
    <p:sldId id="258" r:id="rId4"/>
    <p:sldId id="261"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90" d="100"/>
          <a:sy n="90" d="100"/>
        </p:scale>
        <p:origin x="-250" y="3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17294CB-A068-4AC8-A673-EFA240D161EB}" type="datetimeFigureOut">
              <a:rPr lang="en-CA" smtClean="0"/>
              <a:t>13/02/2018</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C8B50AB-1AB4-4E54-8825-AE598F7B4D64}" type="slidenum">
              <a:rPr lang="en-CA" smtClean="0"/>
              <a:t>‹#›</a:t>
            </a:fld>
            <a:endParaRPr lang="en-CA"/>
          </a:p>
        </p:txBody>
      </p:sp>
    </p:spTree>
    <p:extLst>
      <p:ext uri="{BB962C8B-B14F-4D97-AF65-F5344CB8AC3E}">
        <p14:creationId xmlns:p14="http://schemas.microsoft.com/office/powerpoint/2010/main" val="2718034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C8B50AB-1AB4-4E54-8825-AE598F7B4D64}" type="slidenum">
              <a:rPr lang="en-CA" smtClean="0"/>
              <a:t>1</a:t>
            </a:fld>
            <a:endParaRPr lang="en-CA"/>
          </a:p>
        </p:txBody>
      </p:sp>
    </p:spTree>
    <p:extLst>
      <p:ext uri="{BB962C8B-B14F-4D97-AF65-F5344CB8AC3E}">
        <p14:creationId xmlns:p14="http://schemas.microsoft.com/office/powerpoint/2010/main" val="761303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2E8DF06-BC8E-4B28-A4DA-925EEF159E6F}" type="datetimeFigureOut">
              <a:rPr lang="en-CA" smtClean="0"/>
              <a:t>13/02/2018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715DAA1-7534-4D24-A8B8-D18E522165D6}" type="slidenum">
              <a:rPr lang="en-CA" smtClean="0"/>
              <a:t>‹#›</a:t>
            </a:fld>
            <a:endParaRPr lang="en-CA"/>
          </a:p>
        </p:txBody>
      </p:sp>
    </p:spTree>
    <p:extLst>
      <p:ext uri="{BB962C8B-B14F-4D97-AF65-F5344CB8AC3E}">
        <p14:creationId xmlns:p14="http://schemas.microsoft.com/office/powerpoint/2010/main" val="155025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2E8DF06-BC8E-4B28-A4DA-925EEF159E6F}" type="datetimeFigureOut">
              <a:rPr lang="en-CA" smtClean="0"/>
              <a:t>13/02/2018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715DAA1-7534-4D24-A8B8-D18E522165D6}" type="slidenum">
              <a:rPr lang="en-CA" smtClean="0"/>
              <a:t>‹#›</a:t>
            </a:fld>
            <a:endParaRPr lang="en-CA"/>
          </a:p>
        </p:txBody>
      </p:sp>
    </p:spTree>
    <p:extLst>
      <p:ext uri="{BB962C8B-B14F-4D97-AF65-F5344CB8AC3E}">
        <p14:creationId xmlns:p14="http://schemas.microsoft.com/office/powerpoint/2010/main" val="4072992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2E8DF06-BC8E-4B28-A4DA-925EEF159E6F}" type="datetimeFigureOut">
              <a:rPr lang="en-CA" smtClean="0"/>
              <a:t>13/02/2018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715DAA1-7534-4D24-A8B8-D18E522165D6}" type="slidenum">
              <a:rPr lang="en-CA" smtClean="0"/>
              <a:t>‹#›</a:t>
            </a:fld>
            <a:endParaRPr lang="en-CA"/>
          </a:p>
        </p:txBody>
      </p:sp>
    </p:spTree>
    <p:extLst>
      <p:ext uri="{BB962C8B-B14F-4D97-AF65-F5344CB8AC3E}">
        <p14:creationId xmlns:p14="http://schemas.microsoft.com/office/powerpoint/2010/main" val="141375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2E8DF06-BC8E-4B28-A4DA-925EEF159E6F}" type="datetimeFigureOut">
              <a:rPr lang="en-CA" smtClean="0"/>
              <a:t>13/02/2018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715DAA1-7534-4D24-A8B8-D18E522165D6}" type="slidenum">
              <a:rPr lang="en-CA" smtClean="0"/>
              <a:t>‹#›</a:t>
            </a:fld>
            <a:endParaRPr lang="en-CA"/>
          </a:p>
        </p:txBody>
      </p:sp>
    </p:spTree>
    <p:extLst>
      <p:ext uri="{BB962C8B-B14F-4D97-AF65-F5344CB8AC3E}">
        <p14:creationId xmlns:p14="http://schemas.microsoft.com/office/powerpoint/2010/main" val="248755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8DF06-BC8E-4B28-A4DA-925EEF159E6F}" type="datetimeFigureOut">
              <a:rPr lang="en-CA" smtClean="0"/>
              <a:t>13/02/2018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715DAA1-7534-4D24-A8B8-D18E522165D6}" type="slidenum">
              <a:rPr lang="en-CA" smtClean="0"/>
              <a:t>‹#›</a:t>
            </a:fld>
            <a:endParaRPr lang="en-CA"/>
          </a:p>
        </p:txBody>
      </p:sp>
    </p:spTree>
    <p:extLst>
      <p:ext uri="{BB962C8B-B14F-4D97-AF65-F5344CB8AC3E}">
        <p14:creationId xmlns:p14="http://schemas.microsoft.com/office/powerpoint/2010/main" val="50705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2E8DF06-BC8E-4B28-A4DA-925EEF159E6F}" type="datetimeFigureOut">
              <a:rPr lang="en-CA" smtClean="0"/>
              <a:t>13/02/2018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715DAA1-7534-4D24-A8B8-D18E522165D6}" type="slidenum">
              <a:rPr lang="en-CA" smtClean="0"/>
              <a:t>‹#›</a:t>
            </a:fld>
            <a:endParaRPr lang="en-CA"/>
          </a:p>
        </p:txBody>
      </p:sp>
    </p:spTree>
    <p:extLst>
      <p:ext uri="{BB962C8B-B14F-4D97-AF65-F5344CB8AC3E}">
        <p14:creationId xmlns:p14="http://schemas.microsoft.com/office/powerpoint/2010/main" val="3327768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2E8DF06-BC8E-4B28-A4DA-925EEF159E6F}" type="datetimeFigureOut">
              <a:rPr lang="en-CA" smtClean="0"/>
              <a:t>13/02/2018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715DAA1-7534-4D24-A8B8-D18E522165D6}" type="slidenum">
              <a:rPr lang="en-CA" smtClean="0"/>
              <a:t>‹#›</a:t>
            </a:fld>
            <a:endParaRPr lang="en-CA"/>
          </a:p>
        </p:txBody>
      </p:sp>
    </p:spTree>
    <p:extLst>
      <p:ext uri="{BB962C8B-B14F-4D97-AF65-F5344CB8AC3E}">
        <p14:creationId xmlns:p14="http://schemas.microsoft.com/office/powerpoint/2010/main" val="552163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2E8DF06-BC8E-4B28-A4DA-925EEF159E6F}" type="datetimeFigureOut">
              <a:rPr lang="en-CA" smtClean="0"/>
              <a:t>13/02/2018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715DAA1-7534-4D24-A8B8-D18E522165D6}" type="slidenum">
              <a:rPr lang="en-CA" smtClean="0"/>
              <a:t>‹#›</a:t>
            </a:fld>
            <a:endParaRPr lang="en-CA"/>
          </a:p>
        </p:txBody>
      </p:sp>
    </p:spTree>
    <p:extLst>
      <p:ext uri="{BB962C8B-B14F-4D97-AF65-F5344CB8AC3E}">
        <p14:creationId xmlns:p14="http://schemas.microsoft.com/office/powerpoint/2010/main" val="2476727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8DF06-BC8E-4B28-A4DA-925EEF159E6F}" type="datetimeFigureOut">
              <a:rPr lang="en-CA" smtClean="0"/>
              <a:t>13/02/2018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715DAA1-7534-4D24-A8B8-D18E522165D6}" type="slidenum">
              <a:rPr lang="en-CA" smtClean="0"/>
              <a:t>‹#›</a:t>
            </a:fld>
            <a:endParaRPr lang="en-CA"/>
          </a:p>
        </p:txBody>
      </p:sp>
    </p:spTree>
    <p:extLst>
      <p:ext uri="{BB962C8B-B14F-4D97-AF65-F5344CB8AC3E}">
        <p14:creationId xmlns:p14="http://schemas.microsoft.com/office/powerpoint/2010/main" val="3924459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8DF06-BC8E-4B28-A4DA-925EEF159E6F}" type="datetimeFigureOut">
              <a:rPr lang="en-CA" smtClean="0"/>
              <a:t>13/02/2018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715DAA1-7534-4D24-A8B8-D18E522165D6}" type="slidenum">
              <a:rPr lang="en-CA" smtClean="0"/>
              <a:t>‹#›</a:t>
            </a:fld>
            <a:endParaRPr lang="en-CA"/>
          </a:p>
        </p:txBody>
      </p:sp>
    </p:spTree>
    <p:extLst>
      <p:ext uri="{BB962C8B-B14F-4D97-AF65-F5344CB8AC3E}">
        <p14:creationId xmlns:p14="http://schemas.microsoft.com/office/powerpoint/2010/main" val="229862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8DF06-BC8E-4B28-A4DA-925EEF159E6F}" type="datetimeFigureOut">
              <a:rPr lang="en-CA" smtClean="0"/>
              <a:t>13/02/2018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715DAA1-7534-4D24-A8B8-D18E522165D6}" type="slidenum">
              <a:rPr lang="en-CA" smtClean="0"/>
              <a:t>‹#›</a:t>
            </a:fld>
            <a:endParaRPr lang="en-CA"/>
          </a:p>
        </p:txBody>
      </p:sp>
    </p:spTree>
    <p:extLst>
      <p:ext uri="{BB962C8B-B14F-4D97-AF65-F5344CB8AC3E}">
        <p14:creationId xmlns:p14="http://schemas.microsoft.com/office/powerpoint/2010/main" val="94254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8DF06-BC8E-4B28-A4DA-925EEF159E6F}" type="datetimeFigureOut">
              <a:rPr lang="en-CA" smtClean="0"/>
              <a:t>13/02/2018</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5DAA1-7534-4D24-A8B8-D18E522165D6}" type="slidenum">
              <a:rPr lang="en-CA" smtClean="0"/>
              <a:t>‹#›</a:t>
            </a:fld>
            <a:endParaRPr lang="en-CA"/>
          </a:p>
        </p:txBody>
      </p:sp>
    </p:spTree>
    <p:extLst>
      <p:ext uri="{BB962C8B-B14F-4D97-AF65-F5344CB8AC3E}">
        <p14:creationId xmlns:p14="http://schemas.microsoft.com/office/powerpoint/2010/main" val="1391402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76672"/>
            <a:ext cx="7992888" cy="6340197"/>
          </a:xfrm>
          <a:prstGeom prst="rect">
            <a:avLst/>
          </a:prstGeom>
          <a:noFill/>
        </p:spPr>
        <p:txBody>
          <a:bodyPr wrap="square" rtlCol="0">
            <a:spAutoFit/>
          </a:bodyPr>
          <a:lstStyle/>
          <a:p>
            <a:pPr algn="ctr"/>
            <a:r>
              <a:rPr lang="en-US" b="1" u="sng" dirty="0" smtClean="0"/>
              <a:t>Wilmot, Wellesley &amp; Woolwich (WWW) Bus Cancellations</a:t>
            </a:r>
          </a:p>
          <a:p>
            <a:pPr algn="ctr"/>
            <a:r>
              <a:rPr lang="en-US" b="1" u="sng" dirty="0" smtClean="0"/>
              <a:t>for Breslau P.S. 2017 - 2018</a:t>
            </a:r>
          </a:p>
          <a:p>
            <a:endParaRPr lang="en-US" sz="1000" dirty="0" smtClean="0"/>
          </a:p>
          <a:p>
            <a:pPr algn="ctr"/>
            <a:r>
              <a:rPr lang="en-US" sz="1500" dirty="0" smtClean="0"/>
              <a:t>If you live within the red shaded area and you are a bused student, you will be bused to school on the Wilmot, Wellesley and Woolwich bus cancellation days.  If you live outside of the red area, you will not be bused to school on these days.</a:t>
            </a:r>
          </a:p>
          <a:p>
            <a:endParaRPr lang="en-US" sz="1500" b="1" i="1" u="sng" dirty="0" smtClean="0"/>
          </a:p>
          <a:p>
            <a:r>
              <a:rPr lang="en-US" sz="1500" b="1" i="1" u="sng" dirty="0" smtClean="0"/>
              <a:t>AM routes</a:t>
            </a:r>
            <a:r>
              <a:rPr lang="en-US" sz="1500" b="1" u="sng" dirty="0" smtClean="0"/>
              <a:t>:</a:t>
            </a:r>
            <a:endParaRPr lang="en-US" sz="1500" b="1" u="sng" dirty="0"/>
          </a:p>
          <a:p>
            <a:r>
              <a:rPr lang="en-US" sz="1500" dirty="0" smtClean="0"/>
              <a:t>Buses that will run completely:</a:t>
            </a:r>
          </a:p>
          <a:p>
            <a:r>
              <a:rPr lang="en-US" sz="1500" dirty="0" smtClean="0"/>
              <a:t>100, 103 and 105</a:t>
            </a:r>
          </a:p>
          <a:p>
            <a:endParaRPr lang="en-US" sz="1500" dirty="0" smtClean="0"/>
          </a:p>
          <a:p>
            <a:r>
              <a:rPr lang="en-US" sz="1500" dirty="0" smtClean="0"/>
              <a:t>Buses that will run partially:</a:t>
            </a:r>
          </a:p>
          <a:p>
            <a:r>
              <a:rPr lang="en-US" sz="1500" dirty="0"/>
              <a:t>101 (will only pick up KENNEDY RD &amp; DOVERCOURT RD and </a:t>
            </a:r>
            <a:r>
              <a:rPr lang="en-US" sz="1500" dirty="0" smtClean="0"/>
              <a:t>STARLIGHT AVE &amp; SHALLOW CREEK DR)</a:t>
            </a:r>
            <a:endParaRPr lang="en-US" sz="1500" dirty="0"/>
          </a:p>
          <a:p>
            <a:r>
              <a:rPr lang="en-US" sz="1500" dirty="0" smtClean="0"/>
              <a:t>104 (will only pick up FLANDERS RD &amp; LA SALLE ST, FLANDERS RD &amp; TOWNSEND DR (west corner) and </a:t>
            </a:r>
          </a:p>
          <a:p>
            <a:r>
              <a:rPr lang="en-US" sz="1500" dirty="0" smtClean="0"/>
              <a:t>        TOWNSEND DR &amp; TOWNSEND DR)</a:t>
            </a:r>
            <a:endParaRPr lang="en-US" sz="1500" dirty="0"/>
          </a:p>
          <a:p>
            <a:endParaRPr lang="en-US" sz="1500" b="1" i="1" u="sng" dirty="0" smtClean="0"/>
          </a:p>
          <a:p>
            <a:r>
              <a:rPr lang="en-US" sz="1500" b="1" i="1" u="sng" dirty="0" smtClean="0"/>
              <a:t>PM routes:</a:t>
            </a:r>
          </a:p>
          <a:p>
            <a:r>
              <a:rPr lang="en-US" sz="1500" dirty="0" smtClean="0"/>
              <a:t>Buses that will run completely:</a:t>
            </a:r>
          </a:p>
          <a:p>
            <a:r>
              <a:rPr lang="en-US" sz="1500" dirty="0" smtClean="0"/>
              <a:t>100, 103, </a:t>
            </a:r>
            <a:r>
              <a:rPr lang="en-US" sz="1500" dirty="0"/>
              <a:t>and </a:t>
            </a:r>
            <a:r>
              <a:rPr lang="en-US" sz="1500" dirty="0" smtClean="0"/>
              <a:t>105</a:t>
            </a:r>
            <a:endParaRPr lang="en-US" sz="1500" dirty="0"/>
          </a:p>
          <a:p>
            <a:endParaRPr lang="en-US" sz="1500" dirty="0"/>
          </a:p>
          <a:p>
            <a:r>
              <a:rPr lang="en-US" sz="1500" dirty="0" smtClean="0"/>
              <a:t>Buses that will run partially:</a:t>
            </a:r>
          </a:p>
          <a:p>
            <a:r>
              <a:rPr lang="en-US" sz="1500" dirty="0" smtClean="0"/>
              <a:t>101 </a:t>
            </a:r>
            <a:r>
              <a:rPr lang="en-US" sz="1500" dirty="0"/>
              <a:t>(will only drop off </a:t>
            </a:r>
            <a:r>
              <a:rPr lang="en-US" sz="1500" dirty="0" smtClean="0"/>
              <a:t>STARLIGHT AVE &amp; SHALLOW CREEK DR </a:t>
            </a:r>
            <a:r>
              <a:rPr lang="en-US" sz="1500" dirty="0"/>
              <a:t>and KENNEDY RD &amp; DOVERCOURT RD)</a:t>
            </a:r>
          </a:p>
          <a:p>
            <a:r>
              <a:rPr lang="en-US" sz="1500" dirty="0" smtClean="0"/>
              <a:t>104 (will only drop off </a:t>
            </a:r>
            <a:r>
              <a:rPr lang="en-CA" sz="1500" dirty="0"/>
              <a:t>FLANDERS RD &amp; TOWNSEND </a:t>
            </a:r>
            <a:r>
              <a:rPr lang="en-CA" sz="1500" dirty="0" smtClean="0"/>
              <a:t>DR (west </a:t>
            </a:r>
            <a:r>
              <a:rPr lang="en-CA" sz="1500" dirty="0"/>
              <a:t>corner</a:t>
            </a:r>
            <a:r>
              <a:rPr lang="en-CA" sz="1500" dirty="0" smtClean="0"/>
              <a:t>) and TOWNSEND DR &amp; </a:t>
            </a:r>
          </a:p>
          <a:p>
            <a:r>
              <a:rPr lang="en-CA" sz="1500"/>
              <a:t> </a:t>
            </a:r>
            <a:r>
              <a:rPr lang="en-CA" sz="1500" smtClean="0"/>
              <a:t>       TOWNSEND </a:t>
            </a:r>
            <a:r>
              <a:rPr lang="en-CA" sz="1500" dirty="0" smtClean="0"/>
              <a:t>DR)</a:t>
            </a:r>
            <a:endParaRPr lang="en-US" sz="1500" dirty="0" smtClean="0"/>
          </a:p>
          <a:p>
            <a:endParaRPr lang="en-US" sz="1500" dirty="0"/>
          </a:p>
          <a:p>
            <a:pPr algn="ctr"/>
            <a:r>
              <a:rPr lang="en-US" sz="1500" dirty="0" smtClean="0"/>
              <a:t>**The only time buses will be cancelled in the red shaded area are when schools are closed for a SNOW DAY or when ALL transportation is cancelled for the day**</a:t>
            </a:r>
            <a:endParaRPr lang="en-CA" sz="1500" dirty="0"/>
          </a:p>
        </p:txBody>
      </p:sp>
    </p:spTree>
    <p:extLst>
      <p:ext uri="{BB962C8B-B14F-4D97-AF65-F5344CB8AC3E}">
        <p14:creationId xmlns:p14="http://schemas.microsoft.com/office/powerpoint/2010/main" val="3449911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571500" y="705802"/>
            <a:ext cx="8001000" cy="5446395"/>
          </a:xfrm>
          <a:prstGeom prst="rect">
            <a:avLst/>
          </a:prstGeom>
          <a:ln>
            <a:solidFill>
              <a:schemeClr val="accent4"/>
            </a:solidFill>
          </a:ln>
        </p:spPr>
      </p:pic>
      <p:sp>
        <p:nvSpPr>
          <p:cNvPr id="5" name="Freeform 4"/>
          <p:cNvSpPr/>
          <p:nvPr/>
        </p:nvSpPr>
        <p:spPr>
          <a:xfrm>
            <a:off x="4302898" y="772886"/>
            <a:ext cx="2751047" cy="3886200"/>
          </a:xfrm>
          <a:custGeom>
            <a:avLst/>
            <a:gdLst>
              <a:gd name="connsiteX0" fmla="*/ 0 w 4191000"/>
              <a:gd name="connsiteY0" fmla="*/ 3004457 h 5007428"/>
              <a:gd name="connsiteX1" fmla="*/ 881743 w 4191000"/>
              <a:gd name="connsiteY1" fmla="*/ 2579914 h 5007428"/>
              <a:gd name="connsiteX2" fmla="*/ 1230086 w 4191000"/>
              <a:gd name="connsiteY2" fmla="*/ 2394857 h 5007428"/>
              <a:gd name="connsiteX3" fmla="*/ 1567543 w 4191000"/>
              <a:gd name="connsiteY3" fmla="*/ 2090057 h 5007428"/>
              <a:gd name="connsiteX4" fmla="*/ 2024743 w 4191000"/>
              <a:gd name="connsiteY4" fmla="*/ 1828800 h 5007428"/>
              <a:gd name="connsiteX5" fmla="*/ 2296886 w 4191000"/>
              <a:gd name="connsiteY5" fmla="*/ 1632857 h 5007428"/>
              <a:gd name="connsiteX6" fmla="*/ 2471057 w 4191000"/>
              <a:gd name="connsiteY6" fmla="*/ 947057 h 5007428"/>
              <a:gd name="connsiteX7" fmla="*/ 2569028 w 4191000"/>
              <a:gd name="connsiteY7" fmla="*/ 674914 h 5007428"/>
              <a:gd name="connsiteX8" fmla="*/ 2862943 w 4191000"/>
              <a:gd name="connsiteY8" fmla="*/ 272143 h 5007428"/>
              <a:gd name="connsiteX9" fmla="*/ 3374571 w 4191000"/>
              <a:gd name="connsiteY9" fmla="*/ 0 h 5007428"/>
              <a:gd name="connsiteX10" fmla="*/ 3842657 w 4191000"/>
              <a:gd name="connsiteY10" fmla="*/ 1284514 h 5007428"/>
              <a:gd name="connsiteX11" fmla="*/ 4191000 w 4191000"/>
              <a:gd name="connsiteY11" fmla="*/ 2460171 h 5007428"/>
              <a:gd name="connsiteX12" fmla="*/ 3973286 w 4191000"/>
              <a:gd name="connsiteY12" fmla="*/ 2841171 h 5007428"/>
              <a:gd name="connsiteX13" fmla="*/ 2209800 w 4191000"/>
              <a:gd name="connsiteY13" fmla="*/ 3886200 h 5007428"/>
              <a:gd name="connsiteX14" fmla="*/ 1524000 w 4191000"/>
              <a:gd name="connsiteY14" fmla="*/ 4474028 h 5007428"/>
              <a:gd name="connsiteX15" fmla="*/ 1153886 w 4191000"/>
              <a:gd name="connsiteY15" fmla="*/ 4680857 h 5007428"/>
              <a:gd name="connsiteX16" fmla="*/ 1034143 w 4191000"/>
              <a:gd name="connsiteY16" fmla="*/ 4865914 h 5007428"/>
              <a:gd name="connsiteX17" fmla="*/ 1012371 w 4191000"/>
              <a:gd name="connsiteY17" fmla="*/ 5007428 h 5007428"/>
              <a:gd name="connsiteX18" fmla="*/ 849086 w 4191000"/>
              <a:gd name="connsiteY18" fmla="*/ 4953000 h 5007428"/>
              <a:gd name="connsiteX19" fmla="*/ 555171 w 4191000"/>
              <a:gd name="connsiteY19" fmla="*/ 4648200 h 5007428"/>
              <a:gd name="connsiteX20" fmla="*/ 446314 w 4191000"/>
              <a:gd name="connsiteY20" fmla="*/ 4397828 h 5007428"/>
              <a:gd name="connsiteX21" fmla="*/ 457200 w 4191000"/>
              <a:gd name="connsiteY21" fmla="*/ 4027714 h 5007428"/>
              <a:gd name="connsiteX22" fmla="*/ 468086 w 4191000"/>
              <a:gd name="connsiteY22" fmla="*/ 3766457 h 5007428"/>
              <a:gd name="connsiteX23" fmla="*/ 0 w 4191000"/>
              <a:gd name="connsiteY23" fmla="*/ 3004457 h 5007428"/>
              <a:gd name="connsiteX0" fmla="*/ 0 w 4191000"/>
              <a:gd name="connsiteY0" fmla="*/ 3004457 h 5007428"/>
              <a:gd name="connsiteX1" fmla="*/ 1230086 w 4191000"/>
              <a:gd name="connsiteY1" fmla="*/ 2394857 h 5007428"/>
              <a:gd name="connsiteX2" fmla="*/ 1567543 w 4191000"/>
              <a:gd name="connsiteY2" fmla="*/ 2090057 h 5007428"/>
              <a:gd name="connsiteX3" fmla="*/ 2024743 w 4191000"/>
              <a:gd name="connsiteY3" fmla="*/ 1828800 h 5007428"/>
              <a:gd name="connsiteX4" fmla="*/ 2296886 w 4191000"/>
              <a:gd name="connsiteY4" fmla="*/ 1632857 h 5007428"/>
              <a:gd name="connsiteX5" fmla="*/ 2471057 w 4191000"/>
              <a:gd name="connsiteY5" fmla="*/ 947057 h 5007428"/>
              <a:gd name="connsiteX6" fmla="*/ 2569028 w 4191000"/>
              <a:gd name="connsiteY6" fmla="*/ 674914 h 5007428"/>
              <a:gd name="connsiteX7" fmla="*/ 2862943 w 4191000"/>
              <a:gd name="connsiteY7" fmla="*/ 272143 h 5007428"/>
              <a:gd name="connsiteX8" fmla="*/ 3374571 w 4191000"/>
              <a:gd name="connsiteY8" fmla="*/ 0 h 5007428"/>
              <a:gd name="connsiteX9" fmla="*/ 3842657 w 4191000"/>
              <a:gd name="connsiteY9" fmla="*/ 1284514 h 5007428"/>
              <a:gd name="connsiteX10" fmla="*/ 4191000 w 4191000"/>
              <a:gd name="connsiteY10" fmla="*/ 2460171 h 5007428"/>
              <a:gd name="connsiteX11" fmla="*/ 3973286 w 4191000"/>
              <a:gd name="connsiteY11" fmla="*/ 2841171 h 5007428"/>
              <a:gd name="connsiteX12" fmla="*/ 2209800 w 4191000"/>
              <a:gd name="connsiteY12" fmla="*/ 3886200 h 5007428"/>
              <a:gd name="connsiteX13" fmla="*/ 1524000 w 4191000"/>
              <a:gd name="connsiteY13" fmla="*/ 4474028 h 5007428"/>
              <a:gd name="connsiteX14" fmla="*/ 1153886 w 4191000"/>
              <a:gd name="connsiteY14" fmla="*/ 4680857 h 5007428"/>
              <a:gd name="connsiteX15" fmla="*/ 1034143 w 4191000"/>
              <a:gd name="connsiteY15" fmla="*/ 4865914 h 5007428"/>
              <a:gd name="connsiteX16" fmla="*/ 1012371 w 4191000"/>
              <a:gd name="connsiteY16" fmla="*/ 5007428 h 5007428"/>
              <a:gd name="connsiteX17" fmla="*/ 849086 w 4191000"/>
              <a:gd name="connsiteY17" fmla="*/ 4953000 h 5007428"/>
              <a:gd name="connsiteX18" fmla="*/ 555171 w 4191000"/>
              <a:gd name="connsiteY18" fmla="*/ 4648200 h 5007428"/>
              <a:gd name="connsiteX19" fmla="*/ 446314 w 4191000"/>
              <a:gd name="connsiteY19" fmla="*/ 4397828 h 5007428"/>
              <a:gd name="connsiteX20" fmla="*/ 457200 w 4191000"/>
              <a:gd name="connsiteY20" fmla="*/ 4027714 h 5007428"/>
              <a:gd name="connsiteX21" fmla="*/ 468086 w 4191000"/>
              <a:gd name="connsiteY21" fmla="*/ 3766457 h 5007428"/>
              <a:gd name="connsiteX22" fmla="*/ 0 w 4191000"/>
              <a:gd name="connsiteY22" fmla="*/ 3004457 h 5007428"/>
              <a:gd name="connsiteX0" fmla="*/ 21772 w 3744686"/>
              <a:gd name="connsiteY0" fmla="*/ 3766457 h 5007428"/>
              <a:gd name="connsiteX1" fmla="*/ 783772 w 3744686"/>
              <a:gd name="connsiteY1" fmla="*/ 2394857 h 5007428"/>
              <a:gd name="connsiteX2" fmla="*/ 1121229 w 3744686"/>
              <a:gd name="connsiteY2" fmla="*/ 2090057 h 5007428"/>
              <a:gd name="connsiteX3" fmla="*/ 1578429 w 3744686"/>
              <a:gd name="connsiteY3" fmla="*/ 1828800 h 5007428"/>
              <a:gd name="connsiteX4" fmla="*/ 1850572 w 3744686"/>
              <a:gd name="connsiteY4" fmla="*/ 1632857 h 5007428"/>
              <a:gd name="connsiteX5" fmla="*/ 2024743 w 3744686"/>
              <a:gd name="connsiteY5" fmla="*/ 947057 h 5007428"/>
              <a:gd name="connsiteX6" fmla="*/ 2122714 w 3744686"/>
              <a:gd name="connsiteY6" fmla="*/ 674914 h 5007428"/>
              <a:gd name="connsiteX7" fmla="*/ 2416629 w 3744686"/>
              <a:gd name="connsiteY7" fmla="*/ 272143 h 5007428"/>
              <a:gd name="connsiteX8" fmla="*/ 2928257 w 3744686"/>
              <a:gd name="connsiteY8" fmla="*/ 0 h 5007428"/>
              <a:gd name="connsiteX9" fmla="*/ 3396343 w 3744686"/>
              <a:gd name="connsiteY9" fmla="*/ 1284514 h 5007428"/>
              <a:gd name="connsiteX10" fmla="*/ 3744686 w 3744686"/>
              <a:gd name="connsiteY10" fmla="*/ 2460171 h 5007428"/>
              <a:gd name="connsiteX11" fmla="*/ 3526972 w 3744686"/>
              <a:gd name="connsiteY11" fmla="*/ 2841171 h 5007428"/>
              <a:gd name="connsiteX12" fmla="*/ 1763486 w 3744686"/>
              <a:gd name="connsiteY12" fmla="*/ 3886200 h 5007428"/>
              <a:gd name="connsiteX13" fmla="*/ 1077686 w 3744686"/>
              <a:gd name="connsiteY13" fmla="*/ 4474028 h 5007428"/>
              <a:gd name="connsiteX14" fmla="*/ 707572 w 3744686"/>
              <a:gd name="connsiteY14" fmla="*/ 4680857 h 5007428"/>
              <a:gd name="connsiteX15" fmla="*/ 587829 w 3744686"/>
              <a:gd name="connsiteY15" fmla="*/ 4865914 h 5007428"/>
              <a:gd name="connsiteX16" fmla="*/ 566057 w 3744686"/>
              <a:gd name="connsiteY16" fmla="*/ 5007428 h 5007428"/>
              <a:gd name="connsiteX17" fmla="*/ 402772 w 3744686"/>
              <a:gd name="connsiteY17" fmla="*/ 4953000 h 5007428"/>
              <a:gd name="connsiteX18" fmla="*/ 108857 w 3744686"/>
              <a:gd name="connsiteY18" fmla="*/ 4648200 h 5007428"/>
              <a:gd name="connsiteX19" fmla="*/ 0 w 3744686"/>
              <a:gd name="connsiteY19" fmla="*/ 4397828 h 5007428"/>
              <a:gd name="connsiteX20" fmla="*/ 10886 w 3744686"/>
              <a:gd name="connsiteY20" fmla="*/ 4027714 h 5007428"/>
              <a:gd name="connsiteX21" fmla="*/ 21772 w 3744686"/>
              <a:gd name="connsiteY21" fmla="*/ 3766457 h 5007428"/>
              <a:gd name="connsiteX0" fmla="*/ 10886 w 3744686"/>
              <a:gd name="connsiteY0" fmla="*/ 4027714 h 5007428"/>
              <a:gd name="connsiteX1" fmla="*/ 783772 w 3744686"/>
              <a:gd name="connsiteY1" fmla="*/ 2394857 h 5007428"/>
              <a:gd name="connsiteX2" fmla="*/ 1121229 w 3744686"/>
              <a:gd name="connsiteY2" fmla="*/ 2090057 h 5007428"/>
              <a:gd name="connsiteX3" fmla="*/ 1578429 w 3744686"/>
              <a:gd name="connsiteY3" fmla="*/ 1828800 h 5007428"/>
              <a:gd name="connsiteX4" fmla="*/ 1850572 w 3744686"/>
              <a:gd name="connsiteY4" fmla="*/ 1632857 h 5007428"/>
              <a:gd name="connsiteX5" fmla="*/ 2024743 w 3744686"/>
              <a:gd name="connsiteY5" fmla="*/ 947057 h 5007428"/>
              <a:gd name="connsiteX6" fmla="*/ 2122714 w 3744686"/>
              <a:gd name="connsiteY6" fmla="*/ 674914 h 5007428"/>
              <a:gd name="connsiteX7" fmla="*/ 2416629 w 3744686"/>
              <a:gd name="connsiteY7" fmla="*/ 272143 h 5007428"/>
              <a:gd name="connsiteX8" fmla="*/ 2928257 w 3744686"/>
              <a:gd name="connsiteY8" fmla="*/ 0 h 5007428"/>
              <a:gd name="connsiteX9" fmla="*/ 3396343 w 3744686"/>
              <a:gd name="connsiteY9" fmla="*/ 1284514 h 5007428"/>
              <a:gd name="connsiteX10" fmla="*/ 3744686 w 3744686"/>
              <a:gd name="connsiteY10" fmla="*/ 2460171 h 5007428"/>
              <a:gd name="connsiteX11" fmla="*/ 3526972 w 3744686"/>
              <a:gd name="connsiteY11" fmla="*/ 2841171 h 5007428"/>
              <a:gd name="connsiteX12" fmla="*/ 1763486 w 3744686"/>
              <a:gd name="connsiteY12" fmla="*/ 3886200 h 5007428"/>
              <a:gd name="connsiteX13" fmla="*/ 1077686 w 3744686"/>
              <a:gd name="connsiteY13" fmla="*/ 4474028 h 5007428"/>
              <a:gd name="connsiteX14" fmla="*/ 707572 w 3744686"/>
              <a:gd name="connsiteY14" fmla="*/ 4680857 h 5007428"/>
              <a:gd name="connsiteX15" fmla="*/ 587829 w 3744686"/>
              <a:gd name="connsiteY15" fmla="*/ 4865914 h 5007428"/>
              <a:gd name="connsiteX16" fmla="*/ 566057 w 3744686"/>
              <a:gd name="connsiteY16" fmla="*/ 5007428 h 5007428"/>
              <a:gd name="connsiteX17" fmla="*/ 402772 w 3744686"/>
              <a:gd name="connsiteY17" fmla="*/ 4953000 h 5007428"/>
              <a:gd name="connsiteX18" fmla="*/ 108857 w 3744686"/>
              <a:gd name="connsiteY18" fmla="*/ 4648200 h 5007428"/>
              <a:gd name="connsiteX19" fmla="*/ 0 w 3744686"/>
              <a:gd name="connsiteY19" fmla="*/ 4397828 h 5007428"/>
              <a:gd name="connsiteX20" fmla="*/ 10886 w 3744686"/>
              <a:gd name="connsiteY20" fmla="*/ 4027714 h 5007428"/>
              <a:gd name="connsiteX0" fmla="*/ 0 w 3744686"/>
              <a:gd name="connsiteY0" fmla="*/ 4397828 h 5007428"/>
              <a:gd name="connsiteX1" fmla="*/ 783772 w 3744686"/>
              <a:gd name="connsiteY1" fmla="*/ 2394857 h 5007428"/>
              <a:gd name="connsiteX2" fmla="*/ 1121229 w 3744686"/>
              <a:gd name="connsiteY2" fmla="*/ 2090057 h 5007428"/>
              <a:gd name="connsiteX3" fmla="*/ 1578429 w 3744686"/>
              <a:gd name="connsiteY3" fmla="*/ 1828800 h 5007428"/>
              <a:gd name="connsiteX4" fmla="*/ 1850572 w 3744686"/>
              <a:gd name="connsiteY4" fmla="*/ 1632857 h 5007428"/>
              <a:gd name="connsiteX5" fmla="*/ 2024743 w 3744686"/>
              <a:gd name="connsiteY5" fmla="*/ 947057 h 5007428"/>
              <a:gd name="connsiteX6" fmla="*/ 2122714 w 3744686"/>
              <a:gd name="connsiteY6" fmla="*/ 674914 h 5007428"/>
              <a:gd name="connsiteX7" fmla="*/ 2416629 w 3744686"/>
              <a:gd name="connsiteY7" fmla="*/ 272143 h 5007428"/>
              <a:gd name="connsiteX8" fmla="*/ 2928257 w 3744686"/>
              <a:gd name="connsiteY8" fmla="*/ 0 h 5007428"/>
              <a:gd name="connsiteX9" fmla="*/ 3396343 w 3744686"/>
              <a:gd name="connsiteY9" fmla="*/ 1284514 h 5007428"/>
              <a:gd name="connsiteX10" fmla="*/ 3744686 w 3744686"/>
              <a:gd name="connsiteY10" fmla="*/ 2460171 h 5007428"/>
              <a:gd name="connsiteX11" fmla="*/ 3526972 w 3744686"/>
              <a:gd name="connsiteY11" fmla="*/ 2841171 h 5007428"/>
              <a:gd name="connsiteX12" fmla="*/ 1763486 w 3744686"/>
              <a:gd name="connsiteY12" fmla="*/ 3886200 h 5007428"/>
              <a:gd name="connsiteX13" fmla="*/ 1077686 w 3744686"/>
              <a:gd name="connsiteY13" fmla="*/ 4474028 h 5007428"/>
              <a:gd name="connsiteX14" fmla="*/ 707572 w 3744686"/>
              <a:gd name="connsiteY14" fmla="*/ 4680857 h 5007428"/>
              <a:gd name="connsiteX15" fmla="*/ 587829 w 3744686"/>
              <a:gd name="connsiteY15" fmla="*/ 4865914 h 5007428"/>
              <a:gd name="connsiteX16" fmla="*/ 566057 w 3744686"/>
              <a:gd name="connsiteY16" fmla="*/ 5007428 h 5007428"/>
              <a:gd name="connsiteX17" fmla="*/ 402772 w 3744686"/>
              <a:gd name="connsiteY17" fmla="*/ 4953000 h 5007428"/>
              <a:gd name="connsiteX18" fmla="*/ 108857 w 3744686"/>
              <a:gd name="connsiteY18" fmla="*/ 4648200 h 5007428"/>
              <a:gd name="connsiteX19" fmla="*/ 0 w 3744686"/>
              <a:gd name="connsiteY19" fmla="*/ 4397828 h 5007428"/>
              <a:gd name="connsiteX0" fmla="*/ 0 w 3635829"/>
              <a:gd name="connsiteY0" fmla="*/ 4648200 h 5007428"/>
              <a:gd name="connsiteX1" fmla="*/ 674915 w 3635829"/>
              <a:gd name="connsiteY1" fmla="*/ 2394857 h 5007428"/>
              <a:gd name="connsiteX2" fmla="*/ 1012372 w 3635829"/>
              <a:gd name="connsiteY2" fmla="*/ 2090057 h 5007428"/>
              <a:gd name="connsiteX3" fmla="*/ 1469572 w 3635829"/>
              <a:gd name="connsiteY3" fmla="*/ 1828800 h 5007428"/>
              <a:gd name="connsiteX4" fmla="*/ 1741715 w 3635829"/>
              <a:gd name="connsiteY4" fmla="*/ 1632857 h 5007428"/>
              <a:gd name="connsiteX5" fmla="*/ 1915886 w 3635829"/>
              <a:gd name="connsiteY5" fmla="*/ 947057 h 5007428"/>
              <a:gd name="connsiteX6" fmla="*/ 2013857 w 3635829"/>
              <a:gd name="connsiteY6" fmla="*/ 674914 h 5007428"/>
              <a:gd name="connsiteX7" fmla="*/ 2307772 w 3635829"/>
              <a:gd name="connsiteY7" fmla="*/ 272143 h 5007428"/>
              <a:gd name="connsiteX8" fmla="*/ 2819400 w 3635829"/>
              <a:gd name="connsiteY8" fmla="*/ 0 h 5007428"/>
              <a:gd name="connsiteX9" fmla="*/ 3287486 w 3635829"/>
              <a:gd name="connsiteY9" fmla="*/ 1284514 h 5007428"/>
              <a:gd name="connsiteX10" fmla="*/ 3635829 w 3635829"/>
              <a:gd name="connsiteY10" fmla="*/ 2460171 h 5007428"/>
              <a:gd name="connsiteX11" fmla="*/ 3418115 w 3635829"/>
              <a:gd name="connsiteY11" fmla="*/ 2841171 h 5007428"/>
              <a:gd name="connsiteX12" fmla="*/ 1654629 w 3635829"/>
              <a:gd name="connsiteY12" fmla="*/ 3886200 h 5007428"/>
              <a:gd name="connsiteX13" fmla="*/ 968829 w 3635829"/>
              <a:gd name="connsiteY13" fmla="*/ 4474028 h 5007428"/>
              <a:gd name="connsiteX14" fmla="*/ 598715 w 3635829"/>
              <a:gd name="connsiteY14" fmla="*/ 4680857 h 5007428"/>
              <a:gd name="connsiteX15" fmla="*/ 478972 w 3635829"/>
              <a:gd name="connsiteY15" fmla="*/ 4865914 h 5007428"/>
              <a:gd name="connsiteX16" fmla="*/ 457200 w 3635829"/>
              <a:gd name="connsiteY16" fmla="*/ 5007428 h 5007428"/>
              <a:gd name="connsiteX17" fmla="*/ 293915 w 3635829"/>
              <a:gd name="connsiteY17" fmla="*/ 4953000 h 5007428"/>
              <a:gd name="connsiteX18" fmla="*/ 0 w 3635829"/>
              <a:gd name="connsiteY18" fmla="*/ 4648200 h 5007428"/>
              <a:gd name="connsiteX0" fmla="*/ 0 w 3341914"/>
              <a:gd name="connsiteY0" fmla="*/ 4953000 h 5007428"/>
              <a:gd name="connsiteX1" fmla="*/ 381000 w 3341914"/>
              <a:gd name="connsiteY1" fmla="*/ 2394857 h 5007428"/>
              <a:gd name="connsiteX2" fmla="*/ 718457 w 3341914"/>
              <a:gd name="connsiteY2" fmla="*/ 2090057 h 5007428"/>
              <a:gd name="connsiteX3" fmla="*/ 1175657 w 3341914"/>
              <a:gd name="connsiteY3" fmla="*/ 1828800 h 5007428"/>
              <a:gd name="connsiteX4" fmla="*/ 1447800 w 3341914"/>
              <a:gd name="connsiteY4" fmla="*/ 1632857 h 5007428"/>
              <a:gd name="connsiteX5" fmla="*/ 1621971 w 3341914"/>
              <a:gd name="connsiteY5" fmla="*/ 947057 h 5007428"/>
              <a:gd name="connsiteX6" fmla="*/ 1719942 w 3341914"/>
              <a:gd name="connsiteY6" fmla="*/ 674914 h 5007428"/>
              <a:gd name="connsiteX7" fmla="*/ 2013857 w 3341914"/>
              <a:gd name="connsiteY7" fmla="*/ 272143 h 5007428"/>
              <a:gd name="connsiteX8" fmla="*/ 2525485 w 3341914"/>
              <a:gd name="connsiteY8" fmla="*/ 0 h 5007428"/>
              <a:gd name="connsiteX9" fmla="*/ 2993571 w 3341914"/>
              <a:gd name="connsiteY9" fmla="*/ 1284514 h 5007428"/>
              <a:gd name="connsiteX10" fmla="*/ 3341914 w 3341914"/>
              <a:gd name="connsiteY10" fmla="*/ 2460171 h 5007428"/>
              <a:gd name="connsiteX11" fmla="*/ 3124200 w 3341914"/>
              <a:gd name="connsiteY11" fmla="*/ 2841171 h 5007428"/>
              <a:gd name="connsiteX12" fmla="*/ 1360714 w 3341914"/>
              <a:gd name="connsiteY12" fmla="*/ 3886200 h 5007428"/>
              <a:gd name="connsiteX13" fmla="*/ 674914 w 3341914"/>
              <a:gd name="connsiteY13" fmla="*/ 4474028 h 5007428"/>
              <a:gd name="connsiteX14" fmla="*/ 304800 w 3341914"/>
              <a:gd name="connsiteY14" fmla="*/ 4680857 h 5007428"/>
              <a:gd name="connsiteX15" fmla="*/ 185057 w 3341914"/>
              <a:gd name="connsiteY15" fmla="*/ 4865914 h 5007428"/>
              <a:gd name="connsiteX16" fmla="*/ 163285 w 3341914"/>
              <a:gd name="connsiteY16" fmla="*/ 5007428 h 5007428"/>
              <a:gd name="connsiteX17" fmla="*/ 0 w 3341914"/>
              <a:gd name="connsiteY17" fmla="*/ 4953000 h 5007428"/>
              <a:gd name="connsiteX0" fmla="*/ 0 w 3341914"/>
              <a:gd name="connsiteY0" fmla="*/ 4953000 h 5007428"/>
              <a:gd name="connsiteX1" fmla="*/ 381000 w 3341914"/>
              <a:gd name="connsiteY1" fmla="*/ 2394857 h 5007428"/>
              <a:gd name="connsiteX2" fmla="*/ 718457 w 3341914"/>
              <a:gd name="connsiteY2" fmla="*/ 2090057 h 5007428"/>
              <a:gd name="connsiteX3" fmla="*/ 1175657 w 3341914"/>
              <a:gd name="connsiteY3" fmla="*/ 1828800 h 5007428"/>
              <a:gd name="connsiteX4" fmla="*/ 1447800 w 3341914"/>
              <a:gd name="connsiteY4" fmla="*/ 1632857 h 5007428"/>
              <a:gd name="connsiteX5" fmla="*/ 1621971 w 3341914"/>
              <a:gd name="connsiteY5" fmla="*/ 947057 h 5007428"/>
              <a:gd name="connsiteX6" fmla="*/ 1719942 w 3341914"/>
              <a:gd name="connsiteY6" fmla="*/ 674914 h 5007428"/>
              <a:gd name="connsiteX7" fmla="*/ 2013857 w 3341914"/>
              <a:gd name="connsiteY7" fmla="*/ 272143 h 5007428"/>
              <a:gd name="connsiteX8" fmla="*/ 2525485 w 3341914"/>
              <a:gd name="connsiteY8" fmla="*/ 0 h 5007428"/>
              <a:gd name="connsiteX9" fmla="*/ 2993571 w 3341914"/>
              <a:gd name="connsiteY9" fmla="*/ 1284514 h 5007428"/>
              <a:gd name="connsiteX10" fmla="*/ 3341914 w 3341914"/>
              <a:gd name="connsiteY10" fmla="*/ 2460171 h 5007428"/>
              <a:gd name="connsiteX11" fmla="*/ 3124200 w 3341914"/>
              <a:gd name="connsiteY11" fmla="*/ 2841171 h 5007428"/>
              <a:gd name="connsiteX12" fmla="*/ 1360714 w 3341914"/>
              <a:gd name="connsiteY12" fmla="*/ 3886200 h 5007428"/>
              <a:gd name="connsiteX13" fmla="*/ 304800 w 3341914"/>
              <a:gd name="connsiteY13" fmla="*/ 4680857 h 5007428"/>
              <a:gd name="connsiteX14" fmla="*/ 185057 w 3341914"/>
              <a:gd name="connsiteY14" fmla="*/ 4865914 h 5007428"/>
              <a:gd name="connsiteX15" fmla="*/ 163285 w 3341914"/>
              <a:gd name="connsiteY15" fmla="*/ 5007428 h 5007428"/>
              <a:gd name="connsiteX16" fmla="*/ 0 w 3341914"/>
              <a:gd name="connsiteY16" fmla="*/ 4953000 h 5007428"/>
              <a:gd name="connsiteX0" fmla="*/ 0 w 3341914"/>
              <a:gd name="connsiteY0" fmla="*/ 4953000 h 5007428"/>
              <a:gd name="connsiteX1" fmla="*/ 381000 w 3341914"/>
              <a:gd name="connsiteY1" fmla="*/ 2394857 h 5007428"/>
              <a:gd name="connsiteX2" fmla="*/ 718457 w 3341914"/>
              <a:gd name="connsiteY2" fmla="*/ 2090057 h 5007428"/>
              <a:gd name="connsiteX3" fmla="*/ 1175657 w 3341914"/>
              <a:gd name="connsiteY3" fmla="*/ 1828800 h 5007428"/>
              <a:gd name="connsiteX4" fmla="*/ 1447800 w 3341914"/>
              <a:gd name="connsiteY4" fmla="*/ 1632857 h 5007428"/>
              <a:gd name="connsiteX5" fmla="*/ 1621971 w 3341914"/>
              <a:gd name="connsiteY5" fmla="*/ 947057 h 5007428"/>
              <a:gd name="connsiteX6" fmla="*/ 1719942 w 3341914"/>
              <a:gd name="connsiteY6" fmla="*/ 674914 h 5007428"/>
              <a:gd name="connsiteX7" fmla="*/ 2013857 w 3341914"/>
              <a:gd name="connsiteY7" fmla="*/ 272143 h 5007428"/>
              <a:gd name="connsiteX8" fmla="*/ 2525485 w 3341914"/>
              <a:gd name="connsiteY8" fmla="*/ 0 h 5007428"/>
              <a:gd name="connsiteX9" fmla="*/ 2993571 w 3341914"/>
              <a:gd name="connsiteY9" fmla="*/ 1284514 h 5007428"/>
              <a:gd name="connsiteX10" fmla="*/ 3341914 w 3341914"/>
              <a:gd name="connsiteY10" fmla="*/ 2460171 h 5007428"/>
              <a:gd name="connsiteX11" fmla="*/ 3124200 w 3341914"/>
              <a:gd name="connsiteY11" fmla="*/ 2841171 h 5007428"/>
              <a:gd name="connsiteX12" fmla="*/ 1360714 w 3341914"/>
              <a:gd name="connsiteY12" fmla="*/ 3886200 h 5007428"/>
              <a:gd name="connsiteX13" fmla="*/ 185057 w 3341914"/>
              <a:gd name="connsiteY13" fmla="*/ 4865914 h 5007428"/>
              <a:gd name="connsiteX14" fmla="*/ 163285 w 3341914"/>
              <a:gd name="connsiteY14" fmla="*/ 5007428 h 5007428"/>
              <a:gd name="connsiteX15" fmla="*/ 0 w 3341914"/>
              <a:gd name="connsiteY15" fmla="*/ 4953000 h 5007428"/>
              <a:gd name="connsiteX0" fmla="*/ 0 w 3341914"/>
              <a:gd name="connsiteY0" fmla="*/ 4953000 h 5007428"/>
              <a:gd name="connsiteX1" fmla="*/ 381000 w 3341914"/>
              <a:gd name="connsiteY1" fmla="*/ 2394857 h 5007428"/>
              <a:gd name="connsiteX2" fmla="*/ 718457 w 3341914"/>
              <a:gd name="connsiteY2" fmla="*/ 2090057 h 5007428"/>
              <a:gd name="connsiteX3" fmla="*/ 1175657 w 3341914"/>
              <a:gd name="connsiteY3" fmla="*/ 1828800 h 5007428"/>
              <a:gd name="connsiteX4" fmla="*/ 1447800 w 3341914"/>
              <a:gd name="connsiteY4" fmla="*/ 1632857 h 5007428"/>
              <a:gd name="connsiteX5" fmla="*/ 1621971 w 3341914"/>
              <a:gd name="connsiteY5" fmla="*/ 947057 h 5007428"/>
              <a:gd name="connsiteX6" fmla="*/ 1719942 w 3341914"/>
              <a:gd name="connsiteY6" fmla="*/ 674914 h 5007428"/>
              <a:gd name="connsiteX7" fmla="*/ 2013857 w 3341914"/>
              <a:gd name="connsiteY7" fmla="*/ 272143 h 5007428"/>
              <a:gd name="connsiteX8" fmla="*/ 2525485 w 3341914"/>
              <a:gd name="connsiteY8" fmla="*/ 0 h 5007428"/>
              <a:gd name="connsiteX9" fmla="*/ 2993571 w 3341914"/>
              <a:gd name="connsiteY9" fmla="*/ 1284514 h 5007428"/>
              <a:gd name="connsiteX10" fmla="*/ 3341914 w 3341914"/>
              <a:gd name="connsiteY10" fmla="*/ 2460171 h 5007428"/>
              <a:gd name="connsiteX11" fmla="*/ 3124200 w 3341914"/>
              <a:gd name="connsiteY11" fmla="*/ 2841171 h 5007428"/>
              <a:gd name="connsiteX12" fmla="*/ 1360714 w 3341914"/>
              <a:gd name="connsiteY12" fmla="*/ 3886200 h 5007428"/>
              <a:gd name="connsiteX13" fmla="*/ 163285 w 3341914"/>
              <a:gd name="connsiteY13" fmla="*/ 5007428 h 5007428"/>
              <a:gd name="connsiteX14" fmla="*/ 0 w 3341914"/>
              <a:gd name="connsiteY14" fmla="*/ 4953000 h 5007428"/>
              <a:gd name="connsiteX0" fmla="*/ 0 w 3178629"/>
              <a:gd name="connsiteY0" fmla="*/ 5007428 h 5007428"/>
              <a:gd name="connsiteX1" fmla="*/ 217715 w 3178629"/>
              <a:gd name="connsiteY1" fmla="*/ 2394857 h 5007428"/>
              <a:gd name="connsiteX2" fmla="*/ 555172 w 3178629"/>
              <a:gd name="connsiteY2" fmla="*/ 2090057 h 5007428"/>
              <a:gd name="connsiteX3" fmla="*/ 1012372 w 3178629"/>
              <a:gd name="connsiteY3" fmla="*/ 1828800 h 5007428"/>
              <a:gd name="connsiteX4" fmla="*/ 1284515 w 3178629"/>
              <a:gd name="connsiteY4" fmla="*/ 1632857 h 5007428"/>
              <a:gd name="connsiteX5" fmla="*/ 1458686 w 3178629"/>
              <a:gd name="connsiteY5" fmla="*/ 947057 h 5007428"/>
              <a:gd name="connsiteX6" fmla="*/ 1556657 w 3178629"/>
              <a:gd name="connsiteY6" fmla="*/ 674914 h 5007428"/>
              <a:gd name="connsiteX7" fmla="*/ 1850572 w 3178629"/>
              <a:gd name="connsiteY7" fmla="*/ 272143 h 5007428"/>
              <a:gd name="connsiteX8" fmla="*/ 2362200 w 3178629"/>
              <a:gd name="connsiteY8" fmla="*/ 0 h 5007428"/>
              <a:gd name="connsiteX9" fmla="*/ 2830286 w 3178629"/>
              <a:gd name="connsiteY9" fmla="*/ 1284514 h 5007428"/>
              <a:gd name="connsiteX10" fmla="*/ 3178629 w 3178629"/>
              <a:gd name="connsiteY10" fmla="*/ 2460171 h 5007428"/>
              <a:gd name="connsiteX11" fmla="*/ 2960915 w 3178629"/>
              <a:gd name="connsiteY11" fmla="*/ 2841171 h 5007428"/>
              <a:gd name="connsiteX12" fmla="*/ 1197429 w 3178629"/>
              <a:gd name="connsiteY12" fmla="*/ 3886200 h 5007428"/>
              <a:gd name="connsiteX13" fmla="*/ 0 w 3178629"/>
              <a:gd name="connsiteY13" fmla="*/ 5007428 h 5007428"/>
              <a:gd name="connsiteX0" fmla="*/ 979714 w 2960914"/>
              <a:gd name="connsiteY0" fmla="*/ 3886200 h 3886200"/>
              <a:gd name="connsiteX1" fmla="*/ 0 w 2960914"/>
              <a:gd name="connsiteY1" fmla="*/ 2394857 h 3886200"/>
              <a:gd name="connsiteX2" fmla="*/ 337457 w 2960914"/>
              <a:gd name="connsiteY2" fmla="*/ 2090057 h 3886200"/>
              <a:gd name="connsiteX3" fmla="*/ 794657 w 2960914"/>
              <a:gd name="connsiteY3" fmla="*/ 1828800 h 3886200"/>
              <a:gd name="connsiteX4" fmla="*/ 1066800 w 2960914"/>
              <a:gd name="connsiteY4" fmla="*/ 1632857 h 3886200"/>
              <a:gd name="connsiteX5" fmla="*/ 1240971 w 2960914"/>
              <a:gd name="connsiteY5" fmla="*/ 947057 h 3886200"/>
              <a:gd name="connsiteX6" fmla="*/ 1338942 w 2960914"/>
              <a:gd name="connsiteY6" fmla="*/ 674914 h 3886200"/>
              <a:gd name="connsiteX7" fmla="*/ 1632857 w 2960914"/>
              <a:gd name="connsiteY7" fmla="*/ 272143 h 3886200"/>
              <a:gd name="connsiteX8" fmla="*/ 2144485 w 2960914"/>
              <a:gd name="connsiteY8" fmla="*/ 0 h 3886200"/>
              <a:gd name="connsiteX9" fmla="*/ 2612571 w 2960914"/>
              <a:gd name="connsiteY9" fmla="*/ 1284514 h 3886200"/>
              <a:gd name="connsiteX10" fmla="*/ 2960914 w 2960914"/>
              <a:gd name="connsiteY10" fmla="*/ 2460171 h 3886200"/>
              <a:gd name="connsiteX11" fmla="*/ 2743200 w 2960914"/>
              <a:gd name="connsiteY11" fmla="*/ 2841171 h 3886200"/>
              <a:gd name="connsiteX12" fmla="*/ 979714 w 2960914"/>
              <a:gd name="connsiteY12" fmla="*/ 3886200 h 3886200"/>
              <a:gd name="connsiteX0" fmla="*/ 642257 w 2623457"/>
              <a:gd name="connsiteY0" fmla="*/ 3886200 h 3886200"/>
              <a:gd name="connsiteX1" fmla="*/ 0 w 2623457"/>
              <a:gd name="connsiteY1" fmla="*/ 2090057 h 3886200"/>
              <a:gd name="connsiteX2" fmla="*/ 457200 w 2623457"/>
              <a:gd name="connsiteY2" fmla="*/ 1828800 h 3886200"/>
              <a:gd name="connsiteX3" fmla="*/ 729343 w 2623457"/>
              <a:gd name="connsiteY3" fmla="*/ 1632857 h 3886200"/>
              <a:gd name="connsiteX4" fmla="*/ 903514 w 2623457"/>
              <a:gd name="connsiteY4" fmla="*/ 947057 h 3886200"/>
              <a:gd name="connsiteX5" fmla="*/ 1001485 w 2623457"/>
              <a:gd name="connsiteY5" fmla="*/ 674914 h 3886200"/>
              <a:gd name="connsiteX6" fmla="*/ 1295400 w 2623457"/>
              <a:gd name="connsiteY6" fmla="*/ 272143 h 3886200"/>
              <a:gd name="connsiteX7" fmla="*/ 1807028 w 2623457"/>
              <a:gd name="connsiteY7" fmla="*/ 0 h 3886200"/>
              <a:gd name="connsiteX8" fmla="*/ 2275114 w 2623457"/>
              <a:gd name="connsiteY8" fmla="*/ 1284514 h 3886200"/>
              <a:gd name="connsiteX9" fmla="*/ 2623457 w 2623457"/>
              <a:gd name="connsiteY9" fmla="*/ 2460171 h 3886200"/>
              <a:gd name="connsiteX10" fmla="*/ 2405743 w 2623457"/>
              <a:gd name="connsiteY10" fmla="*/ 2841171 h 3886200"/>
              <a:gd name="connsiteX11" fmla="*/ 642257 w 2623457"/>
              <a:gd name="connsiteY11" fmla="*/ 3886200 h 3886200"/>
              <a:gd name="connsiteX0" fmla="*/ 769847 w 2751047"/>
              <a:gd name="connsiteY0" fmla="*/ 3886200 h 3886200"/>
              <a:gd name="connsiteX1" fmla="*/ 0 w 2751047"/>
              <a:gd name="connsiteY1" fmla="*/ 2175117 h 3886200"/>
              <a:gd name="connsiteX2" fmla="*/ 584790 w 2751047"/>
              <a:gd name="connsiteY2" fmla="*/ 1828800 h 3886200"/>
              <a:gd name="connsiteX3" fmla="*/ 856933 w 2751047"/>
              <a:gd name="connsiteY3" fmla="*/ 1632857 h 3886200"/>
              <a:gd name="connsiteX4" fmla="*/ 1031104 w 2751047"/>
              <a:gd name="connsiteY4" fmla="*/ 947057 h 3886200"/>
              <a:gd name="connsiteX5" fmla="*/ 1129075 w 2751047"/>
              <a:gd name="connsiteY5" fmla="*/ 674914 h 3886200"/>
              <a:gd name="connsiteX6" fmla="*/ 1422990 w 2751047"/>
              <a:gd name="connsiteY6" fmla="*/ 272143 h 3886200"/>
              <a:gd name="connsiteX7" fmla="*/ 1934618 w 2751047"/>
              <a:gd name="connsiteY7" fmla="*/ 0 h 3886200"/>
              <a:gd name="connsiteX8" fmla="*/ 2402704 w 2751047"/>
              <a:gd name="connsiteY8" fmla="*/ 1284514 h 3886200"/>
              <a:gd name="connsiteX9" fmla="*/ 2751047 w 2751047"/>
              <a:gd name="connsiteY9" fmla="*/ 2460171 h 3886200"/>
              <a:gd name="connsiteX10" fmla="*/ 2533333 w 2751047"/>
              <a:gd name="connsiteY10" fmla="*/ 2841171 h 3886200"/>
              <a:gd name="connsiteX11" fmla="*/ 769847 w 2751047"/>
              <a:gd name="connsiteY11" fmla="*/ 3886200 h 388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51047" h="3886200">
                <a:moveTo>
                  <a:pt x="769847" y="3886200"/>
                </a:moveTo>
                <a:lnTo>
                  <a:pt x="0" y="2175117"/>
                </a:lnTo>
                <a:lnTo>
                  <a:pt x="584790" y="1828800"/>
                </a:lnTo>
                <a:lnTo>
                  <a:pt x="856933" y="1632857"/>
                </a:lnTo>
                <a:lnTo>
                  <a:pt x="1031104" y="947057"/>
                </a:lnTo>
                <a:lnTo>
                  <a:pt x="1129075" y="674914"/>
                </a:lnTo>
                <a:lnTo>
                  <a:pt x="1422990" y="272143"/>
                </a:lnTo>
                <a:lnTo>
                  <a:pt x="1934618" y="0"/>
                </a:lnTo>
                <a:lnTo>
                  <a:pt x="2402704" y="1284514"/>
                </a:lnTo>
                <a:lnTo>
                  <a:pt x="2751047" y="2460171"/>
                </a:lnTo>
                <a:lnTo>
                  <a:pt x="2533333" y="2841171"/>
                </a:lnTo>
                <a:lnTo>
                  <a:pt x="769847" y="3886200"/>
                </a:lnTo>
                <a:close/>
              </a:path>
            </a:pathLst>
          </a:custGeom>
          <a:solidFill>
            <a:schemeClr val="accent2">
              <a:lumMod val="40000"/>
              <a:lumOff val="60000"/>
              <a:alpha val="50000"/>
            </a:schemeClr>
          </a:solidFill>
          <a:ln w="34925">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Oval 1"/>
          <p:cNvSpPr/>
          <p:nvPr/>
        </p:nvSpPr>
        <p:spPr>
          <a:xfrm>
            <a:off x="5148064" y="908720"/>
            <a:ext cx="1537320" cy="1584176"/>
          </a:xfrm>
          <a:prstGeom prst="ellipse">
            <a:avLst/>
          </a:prstGeom>
          <a:solidFill>
            <a:schemeClr val="accent5">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Oval 2"/>
          <p:cNvSpPr/>
          <p:nvPr/>
        </p:nvSpPr>
        <p:spPr>
          <a:xfrm>
            <a:off x="5004048" y="2715986"/>
            <a:ext cx="1944216" cy="1361086"/>
          </a:xfrm>
          <a:prstGeom prst="ellipse">
            <a:avLst/>
          </a:prstGeom>
          <a:solidFill>
            <a:schemeClr val="accent1">
              <a:lumMod val="20000"/>
              <a:lumOff val="8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ight Arrow 6"/>
          <p:cNvSpPr/>
          <p:nvPr/>
        </p:nvSpPr>
        <p:spPr>
          <a:xfrm>
            <a:off x="6809341" y="1421321"/>
            <a:ext cx="48920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ight Arrow 7"/>
          <p:cNvSpPr/>
          <p:nvPr/>
        </p:nvSpPr>
        <p:spPr>
          <a:xfrm>
            <a:off x="6948264" y="3520432"/>
            <a:ext cx="504056" cy="4126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9"/>
          <p:cNvSpPr txBox="1"/>
          <p:nvPr/>
        </p:nvSpPr>
        <p:spPr>
          <a:xfrm>
            <a:off x="7369017" y="1439018"/>
            <a:ext cx="790794" cy="369332"/>
          </a:xfrm>
          <a:prstGeom prst="rect">
            <a:avLst/>
          </a:prstGeom>
          <a:noFill/>
        </p:spPr>
        <p:txBody>
          <a:bodyPr wrap="none" rtlCol="0">
            <a:spAutoFit/>
          </a:bodyPr>
          <a:lstStyle/>
          <a:p>
            <a:r>
              <a:rPr lang="en-US" dirty="0" smtClean="0"/>
              <a:t>Area 1</a:t>
            </a:r>
            <a:endParaRPr lang="en-CA" dirty="0"/>
          </a:p>
        </p:txBody>
      </p:sp>
      <p:sp>
        <p:nvSpPr>
          <p:cNvPr id="11" name="TextBox 10"/>
          <p:cNvSpPr txBox="1"/>
          <p:nvPr/>
        </p:nvSpPr>
        <p:spPr>
          <a:xfrm>
            <a:off x="7589257" y="3561972"/>
            <a:ext cx="790794" cy="369332"/>
          </a:xfrm>
          <a:prstGeom prst="rect">
            <a:avLst/>
          </a:prstGeom>
          <a:noFill/>
        </p:spPr>
        <p:txBody>
          <a:bodyPr wrap="none" rtlCol="0">
            <a:spAutoFit/>
          </a:bodyPr>
          <a:lstStyle/>
          <a:p>
            <a:r>
              <a:rPr lang="en-US" dirty="0" smtClean="0"/>
              <a:t>Area 2</a:t>
            </a:r>
            <a:endParaRPr lang="en-CA" dirty="0"/>
          </a:p>
        </p:txBody>
      </p:sp>
    </p:spTree>
    <p:extLst>
      <p:ext uri="{BB962C8B-B14F-4D97-AF65-F5344CB8AC3E}">
        <p14:creationId xmlns:p14="http://schemas.microsoft.com/office/powerpoint/2010/main" val="1919552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48680"/>
            <a:ext cx="8280920" cy="563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876256" y="1176506"/>
            <a:ext cx="1008112" cy="461665"/>
          </a:xfrm>
          <a:prstGeom prst="rect">
            <a:avLst/>
          </a:prstGeom>
          <a:noFill/>
        </p:spPr>
        <p:txBody>
          <a:bodyPr wrap="square" rtlCol="0">
            <a:spAutoFit/>
          </a:bodyPr>
          <a:lstStyle/>
          <a:p>
            <a:r>
              <a:rPr lang="en-US" sz="2400" dirty="0" smtClean="0"/>
              <a:t>Area 1 </a:t>
            </a:r>
          </a:p>
        </p:txBody>
      </p:sp>
      <p:sp>
        <p:nvSpPr>
          <p:cNvPr id="6" name="Freeform 5"/>
          <p:cNvSpPr/>
          <p:nvPr/>
        </p:nvSpPr>
        <p:spPr>
          <a:xfrm>
            <a:off x="3019647" y="712381"/>
            <a:ext cx="3646967" cy="4061638"/>
          </a:xfrm>
          <a:custGeom>
            <a:avLst/>
            <a:gdLst>
              <a:gd name="connsiteX0" fmla="*/ 0 w 3646967"/>
              <a:gd name="connsiteY0" fmla="*/ 3466214 h 4061638"/>
              <a:gd name="connsiteX1" fmla="*/ 180753 w 3646967"/>
              <a:gd name="connsiteY1" fmla="*/ 2562447 h 4061638"/>
              <a:gd name="connsiteX2" fmla="*/ 350874 w 3646967"/>
              <a:gd name="connsiteY2" fmla="*/ 2073349 h 4061638"/>
              <a:gd name="connsiteX3" fmla="*/ 861237 w 3646967"/>
              <a:gd name="connsiteY3" fmla="*/ 1265275 h 4061638"/>
              <a:gd name="connsiteX4" fmla="*/ 1063255 w 3646967"/>
              <a:gd name="connsiteY4" fmla="*/ 935666 h 4061638"/>
              <a:gd name="connsiteX5" fmla="*/ 1403497 w 3646967"/>
              <a:gd name="connsiteY5" fmla="*/ 606056 h 4061638"/>
              <a:gd name="connsiteX6" fmla="*/ 1690576 w 3646967"/>
              <a:gd name="connsiteY6" fmla="*/ 414670 h 4061638"/>
              <a:gd name="connsiteX7" fmla="*/ 2530548 w 3646967"/>
              <a:gd name="connsiteY7" fmla="*/ 0 h 4061638"/>
              <a:gd name="connsiteX8" fmla="*/ 3285460 w 3646967"/>
              <a:gd name="connsiteY8" fmla="*/ 1158949 h 4061638"/>
              <a:gd name="connsiteX9" fmla="*/ 3646967 w 3646967"/>
              <a:gd name="connsiteY9" fmla="*/ 2817628 h 4061638"/>
              <a:gd name="connsiteX10" fmla="*/ 3125972 w 3646967"/>
              <a:gd name="connsiteY10" fmla="*/ 3402419 h 4061638"/>
              <a:gd name="connsiteX11" fmla="*/ 2200939 w 3646967"/>
              <a:gd name="connsiteY11" fmla="*/ 3657600 h 4061638"/>
              <a:gd name="connsiteX12" fmla="*/ 1541720 w 3646967"/>
              <a:gd name="connsiteY12" fmla="*/ 4061638 h 4061638"/>
              <a:gd name="connsiteX13" fmla="*/ 574158 w 3646967"/>
              <a:gd name="connsiteY13" fmla="*/ 3774559 h 4061638"/>
              <a:gd name="connsiteX14" fmla="*/ 0 w 3646967"/>
              <a:gd name="connsiteY14" fmla="*/ 3466214 h 4061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46967" h="4061638">
                <a:moveTo>
                  <a:pt x="0" y="3466214"/>
                </a:moveTo>
                <a:lnTo>
                  <a:pt x="180753" y="2562447"/>
                </a:lnTo>
                <a:lnTo>
                  <a:pt x="350874" y="2073349"/>
                </a:lnTo>
                <a:lnTo>
                  <a:pt x="861237" y="1265275"/>
                </a:lnTo>
                <a:lnTo>
                  <a:pt x="1063255" y="935666"/>
                </a:lnTo>
                <a:lnTo>
                  <a:pt x="1403497" y="606056"/>
                </a:lnTo>
                <a:lnTo>
                  <a:pt x="1690576" y="414670"/>
                </a:lnTo>
                <a:lnTo>
                  <a:pt x="2530548" y="0"/>
                </a:lnTo>
                <a:lnTo>
                  <a:pt x="3285460" y="1158949"/>
                </a:lnTo>
                <a:lnTo>
                  <a:pt x="3646967" y="2817628"/>
                </a:lnTo>
                <a:lnTo>
                  <a:pt x="3125972" y="3402419"/>
                </a:lnTo>
                <a:lnTo>
                  <a:pt x="2200939" y="3657600"/>
                </a:lnTo>
                <a:lnTo>
                  <a:pt x="1541720" y="4061638"/>
                </a:lnTo>
                <a:lnTo>
                  <a:pt x="574158" y="3774559"/>
                </a:lnTo>
                <a:lnTo>
                  <a:pt x="0" y="3466214"/>
                </a:lnTo>
                <a:close/>
              </a:path>
            </a:pathLst>
          </a:custGeom>
          <a:solidFill>
            <a:schemeClr val="accent2">
              <a:lumMod val="40000"/>
              <a:lumOff val="60000"/>
              <a:alpha val="35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752951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76256" y="1176506"/>
            <a:ext cx="1008112" cy="461665"/>
          </a:xfrm>
          <a:prstGeom prst="rect">
            <a:avLst/>
          </a:prstGeom>
          <a:noFill/>
        </p:spPr>
        <p:txBody>
          <a:bodyPr wrap="square" rtlCol="0">
            <a:spAutoFit/>
          </a:bodyPr>
          <a:lstStyle/>
          <a:p>
            <a:r>
              <a:rPr lang="en-US" sz="2400" dirty="0" smtClean="0"/>
              <a:t> </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819409"/>
            <a:ext cx="8270329" cy="5629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732240" y="1407338"/>
            <a:ext cx="991746" cy="461665"/>
          </a:xfrm>
          <a:prstGeom prst="rect">
            <a:avLst/>
          </a:prstGeom>
          <a:noFill/>
        </p:spPr>
        <p:txBody>
          <a:bodyPr wrap="none" rtlCol="0">
            <a:spAutoFit/>
          </a:bodyPr>
          <a:lstStyle/>
          <a:p>
            <a:r>
              <a:rPr lang="en-US" sz="2400" dirty="0" smtClean="0"/>
              <a:t>Area 2</a:t>
            </a:r>
            <a:endParaRPr lang="en-CA" sz="2400" dirty="0"/>
          </a:p>
        </p:txBody>
      </p:sp>
      <p:sp>
        <p:nvSpPr>
          <p:cNvPr id="4" name="Freeform 3"/>
          <p:cNvSpPr/>
          <p:nvPr/>
        </p:nvSpPr>
        <p:spPr>
          <a:xfrm>
            <a:off x="1475656" y="1296372"/>
            <a:ext cx="5737345" cy="4796923"/>
          </a:xfrm>
          <a:custGeom>
            <a:avLst/>
            <a:gdLst>
              <a:gd name="connsiteX0" fmla="*/ 4625163 w 4625163"/>
              <a:gd name="connsiteY0" fmla="*/ 3115339 h 4412511"/>
              <a:gd name="connsiteX1" fmla="*/ 2977116 w 4625163"/>
              <a:gd name="connsiteY1" fmla="*/ 3774558 h 4412511"/>
              <a:gd name="connsiteX2" fmla="*/ 1446028 w 4625163"/>
              <a:gd name="connsiteY2" fmla="*/ 4412511 h 4412511"/>
              <a:gd name="connsiteX3" fmla="*/ 893135 w 4625163"/>
              <a:gd name="connsiteY3" fmla="*/ 3583172 h 4412511"/>
              <a:gd name="connsiteX4" fmla="*/ 659219 w 4625163"/>
              <a:gd name="connsiteY4" fmla="*/ 3062176 h 4412511"/>
              <a:gd name="connsiteX5" fmla="*/ 276447 w 4625163"/>
              <a:gd name="connsiteY5" fmla="*/ 2147776 h 4412511"/>
              <a:gd name="connsiteX6" fmla="*/ 0 w 4625163"/>
              <a:gd name="connsiteY6" fmla="*/ 648586 h 4412511"/>
              <a:gd name="connsiteX7" fmla="*/ 2413591 w 4625163"/>
              <a:gd name="connsiteY7" fmla="*/ 0 h 4412511"/>
              <a:gd name="connsiteX8" fmla="*/ 3413051 w 4625163"/>
              <a:gd name="connsiteY8" fmla="*/ 1371600 h 4412511"/>
              <a:gd name="connsiteX9" fmla="*/ 4157330 w 4625163"/>
              <a:gd name="connsiteY9" fmla="*/ 2413590 h 4412511"/>
              <a:gd name="connsiteX10" fmla="*/ 4625163 w 4625163"/>
              <a:gd name="connsiteY10" fmla="*/ 3115339 h 4412511"/>
              <a:gd name="connsiteX0" fmla="*/ 5348177 w 5348177"/>
              <a:gd name="connsiteY0" fmla="*/ 3115339 h 4412511"/>
              <a:gd name="connsiteX1" fmla="*/ 3700130 w 5348177"/>
              <a:gd name="connsiteY1" fmla="*/ 3774558 h 4412511"/>
              <a:gd name="connsiteX2" fmla="*/ 2169042 w 5348177"/>
              <a:gd name="connsiteY2" fmla="*/ 4412511 h 4412511"/>
              <a:gd name="connsiteX3" fmla="*/ 1616149 w 5348177"/>
              <a:gd name="connsiteY3" fmla="*/ 3583172 h 4412511"/>
              <a:gd name="connsiteX4" fmla="*/ 0 w 5348177"/>
              <a:gd name="connsiteY4" fmla="*/ 2796362 h 4412511"/>
              <a:gd name="connsiteX5" fmla="*/ 999461 w 5348177"/>
              <a:gd name="connsiteY5" fmla="*/ 2147776 h 4412511"/>
              <a:gd name="connsiteX6" fmla="*/ 723014 w 5348177"/>
              <a:gd name="connsiteY6" fmla="*/ 648586 h 4412511"/>
              <a:gd name="connsiteX7" fmla="*/ 3136605 w 5348177"/>
              <a:gd name="connsiteY7" fmla="*/ 0 h 4412511"/>
              <a:gd name="connsiteX8" fmla="*/ 4136065 w 5348177"/>
              <a:gd name="connsiteY8" fmla="*/ 1371600 h 4412511"/>
              <a:gd name="connsiteX9" fmla="*/ 4880344 w 5348177"/>
              <a:gd name="connsiteY9" fmla="*/ 2413590 h 4412511"/>
              <a:gd name="connsiteX10" fmla="*/ 5348177 w 5348177"/>
              <a:gd name="connsiteY10" fmla="*/ 3115339 h 4412511"/>
              <a:gd name="connsiteX0" fmla="*/ 5348177 w 5348177"/>
              <a:gd name="connsiteY0" fmla="*/ 3115339 h 4412511"/>
              <a:gd name="connsiteX1" fmla="*/ 3700130 w 5348177"/>
              <a:gd name="connsiteY1" fmla="*/ 3774558 h 4412511"/>
              <a:gd name="connsiteX2" fmla="*/ 2169042 w 5348177"/>
              <a:gd name="connsiteY2" fmla="*/ 4412511 h 4412511"/>
              <a:gd name="connsiteX3" fmla="*/ 1616149 w 5348177"/>
              <a:gd name="connsiteY3" fmla="*/ 3583172 h 4412511"/>
              <a:gd name="connsiteX4" fmla="*/ 0 w 5348177"/>
              <a:gd name="connsiteY4" fmla="*/ 2796362 h 4412511"/>
              <a:gd name="connsiteX5" fmla="*/ 1105787 w 5348177"/>
              <a:gd name="connsiteY5" fmla="*/ 2498650 h 4412511"/>
              <a:gd name="connsiteX6" fmla="*/ 723014 w 5348177"/>
              <a:gd name="connsiteY6" fmla="*/ 648586 h 4412511"/>
              <a:gd name="connsiteX7" fmla="*/ 3136605 w 5348177"/>
              <a:gd name="connsiteY7" fmla="*/ 0 h 4412511"/>
              <a:gd name="connsiteX8" fmla="*/ 4136065 w 5348177"/>
              <a:gd name="connsiteY8" fmla="*/ 1371600 h 4412511"/>
              <a:gd name="connsiteX9" fmla="*/ 4880344 w 5348177"/>
              <a:gd name="connsiteY9" fmla="*/ 2413590 h 4412511"/>
              <a:gd name="connsiteX10" fmla="*/ 5348177 w 5348177"/>
              <a:gd name="connsiteY10" fmla="*/ 3115339 h 4412511"/>
              <a:gd name="connsiteX0" fmla="*/ 5348177 w 5348177"/>
              <a:gd name="connsiteY0" fmla="*/ 3115339 h 4412511"/>
              <a:gd name="connsiteX1" fmla="*/ 3700130 w 5348177"/>
              <a:gd name="connsiteY1" fmla="*/ 3774558 h 4412511"/>
              <a:gd name="connsiteX2" fmla="*/ 2169042 w 5348177"/>
              <a:gd name="connsiteY2" fmla="*/ 4412511 h 4412511"/>
              <a:gd name="connsiteX3" fmla="*/ 1616149 w 5348177"/>
              <a:gd name="connsiteY3" fmla="*/ 3583172 h 4412511"/>
              <a:gd name="connsiteX4" fmla="*/ 0 w 5348177"/>
              <a:gd name="connsiteY4" fmla="*/ 2796362 h 4412511"/>
              <a:gd name="connsiteX5" fmla="*/ 1105787 w 5348177"/>
              <a:gd name="connsiteY5" fmla="*/ 2498650 h 4412511"/>
              <a:gd name="connsiteX6" fmla="*/ 723014 w 5348177"/>
              <a:gd name="connsiteY6" fmla="*/ 648586 h 4412511"/>
              <a:gd name="connsiteX7" fmla="*/ 3136605 w 5348177"/>
              <a:gd name="connsiteY7" fmla="*/ 0 h 4412511"/>
              <a:gd name="connsiteX8" fmla="*/ 4136065 w 5348177"/>
              <a:gd name="connsiteY8" fmla="*/ 1371600 h 4412511"/>
              <a:gd name="connsiteX9" fmla="*/ 4880344 w 5348177"/>
              <a:gd name="connsiteY9" fmla="*/ 2413590 h 4412511"/>
              <a:gd name="connsiteX10" fmla="*/ 5348177 w 5348177"/>
              <a:gd name="connsiteY10" fmla="*/ 3115339 h 4412511"/>
              <a:gd name="connsiteX0" fmla="*/ 5348177 w 5348177"/>
              <a:gd name="connsiteY0" fmla="*/ 3115339 h 4412511"/>
              <a:gd name="connsiteX1" fmla="*/ 3700130 w 5348177"/>
              <a:gd name="connsiteY1" fmla="*/ 3774558 h 4412511"/>
              <a:gd name="connsiteX2" fmla="*/ 2169042 w 5348177"/>
              <a:gd name="connsiteY2" fmla="*/ 4412511 h 4412511"/>
              <a:gd name="connsiteX3" fmla="*/ 903768 w 5348177"/>
              <a:gd name="connsiteY3" fmla="*/ 4210492 h 4412511"/>
              <a:gd name="connsiteX4" fmla="*/ 0 w 5348177"/>
              <a:gd name="connsiteY4" fmla="*/ 2796362 h 4412511"/>
              <a:gd name="connsiteX5" fmla="*/ 1105787 w 5348177"/>
              <a:gd name="connsiteY5" fmla="*/ 2498650 h 4412511"/>
              <a:gd name="connsiteX6" fmla="*/ 723014 w 5348177"/>
              <a:gd name="connsiteY6" fmla="*/ 648586 h 4412511"/>
              <a:gd name="connsiteX7" fmla="*/ 3136605 w 5348177"/>
              <a:gd name="connsiteY7" fmla="*/ 0 h 4412511"/>
              <a:gd name="connsiteX8" fmla="*/ 4136065 w 5348177"/>
              <a:gd name="connsiteY8" fmla="*/ 1371600 h 4412511"/>
              <a:gd name="connsiteX9" fmla="*/ 4880344 w 5348177"/>
              <a:gd name="connsiteY9" fmla="*/ 2413590 h 4412511"/>
              <a:gd name="connsiteX10" fmla="*/ 5348177 w 5348177"/>
              <a:gd name="connsiteY10" fmla="*/ 3115339 h 4412511"/>
              <a:gd name="connsiteX0" fmla="*/ 5220587 w 5220587"/>
              <a:gd name="connsiteY0" fmla="*/ 3115339 h 4412511"/>
              <a:gd name="connsiteX1" fmla="*/ 3572540 w 5220587"/>
              <a:gd name="connsiteY1" fmla="*/ 3774558 h 4412511"/>
              <a:gd name="connsiteX2" fmla="*/ 2041452 w 5220587"/>
              <a:gd name="connsiteY2" fmla="*/ 4412511 h 4412511"/>
              <a:gd name="connsiteX3" fmla="*/ 776178 w 5220587"/>
              <a:gd name="connsiteY3" fmla="*/ 4210492 h 4412511"/>
              <a:gd name="connsiteX4" fmla="*/ 0 w 5220587"/>
              <a:gd name="connsiteY4" fmla="*/ 2998381 h 4412511"/>
              <a:gd name="connsiteX5" fmla="*/ 978197 w 5220587"/>
              <a:gd name="connsiteY5" fmla="*/ 2498650 h 4412511"/>
              <a:gd name="connsiteX6" fmla="*/ 595424 w 5220587"/>
              <a:gd name="connsiteY6" fmla="*/ 648586 h 4412511"/>
              <a:gd name="connsiteX7" fmla="*/ 3009015 w 5220587"/>
              <a:gd name="connsiteY7" fmla="*/ 0 h 4412511"/>
              <a:gd name="connsiteX8" fmla="*/ 4008475 w 5220587"/>
              <a:gd name="connsiteY8" fmla="*/ 1371600 h 4412511"/>
              <a:gd name="connsiteX9" fmla="*/ 4752754 w 5220587"/>
              <a:gd name="connsiteY9" fmla="*/ 2413590 h 4412511"/>
              <a:gd name="connsiteX10" fmla="*/ 5220587 w 5220587"/>
              <a:gd name="connsiteY10" fmla="*/ 3115339 h 4412511"/>
              <a:gd name="connsiteX0" fmla="*/ 5220587 w 5220587"/>
              <a:gd name="connsiteY0" fmla="*/ 3115339 h 4433776"/>
              <a:gd name="connsiteX1" fmla="*/ 3572540 w 5220587"/>
              <a:gd name="connsiteY1" fmla="*/ 3774558 h 4433776"/>
              <a:gd name="connsiteX2" fmla="*/ 2083982 w 5220587"/>
              <a:gd name="connsiteY2" fmla="*/ 4433776 h 4433776"/>
              <a:gd name="connsiteX3" fmla="*/ 776178 w 5220587"/>
              <a:gd name="connsiteY3" fmla="*/ 4210492 h 4433776"/>
              <a:gd name="connsiteX4" fmla="*/ 0 w 5220587"/>
              <a:gd name="connsiteY4" fmla="*/ 2998381 h 4433776"/>
              <a:gd name="connsiteX5" fmla="*/ 978197 w 5220587"/>
              <a:gd name="connsiteY5" fmla="*/ 2498650 h 4433776"/>
              <a:gd name="connsiteX6" fmla="*/ 595424 w 5220587"/>
              <a:gd name="connsiteY6" fmla="*/ 648586 h 4433776"/>
              <a:gd name="connsiteX7" fmla="*/ 3009015 w 5220587"/>
              <a:gd name="connsiteY7" fmla="*/ 0 h 4433776"/>
              <a:gd name="connsiteX8" fmla="*/ 4008475 w 5220587"/>
              <a:gd name="connsiteY8" fmla="*/ 1371600 h 4433776"/>
              <a:gd name="connsiteX9" fmla="*/ 4752754 w 5220587"/>
              <a:gd name="connsiteY9" fmla="*/ 2413590 h 4433776"/>
              <a:gd name="connsiteX10" fmla="*/ 5220587 w 5220587"/>
              <a:gd name="connsiteY10" fmla="*/ 3115339 h 4433776"/>
              <a:gd name="connsiteX0" fmla="*/ 5220587 w 5220587"/>
              <a:gd name="connsiteY0" fmla="*/ 3115339 h 4433776"/>
              <a:gd name="connsiteX1" fmla="*/ 3572540 w 5220587"/>
              <a:gd name="connsiteY1" fmla="*/ 3774558 h 4433776"/>
              <a:gd name="connsiteX2" fmla="*/ 2083982 w 5220587"/>
              <a:gd name="connsiteY2" fmla="*/ 4433776 h 4433776"/>
              <a:gd name="connsiteX3" fmla="*/ 1180215 w 5220587"/>
              <a:gd name="connsiteY3" fmla="*/ 4253022 h 4433776"/>
              <a:gd name="connsiteX4" fmla="*/ 776178 w 5220587"/>
              <a:gd name="connsiteY4" fmla="*/ 4210492 h 4433776"/>
              <a:gd name="connsiteX5" fmla="*/ 0 w 5220587"/>
              <a:gd name="connsiteY5" fmla="*/ 2998381 h 4433776"/>
              <a:gd name="connsiteX6" fmla="*/ 978197 w 5220587"/>
              <a:gd name="connsiteY6" fmla="*/ 2498650 h 4433776"/>
              <a:gd name="connsiteX7" fmla="*/ 595424 w 5220587"/>
              <a:gd name="connsiteY7" fmla="*/ 648586 h 4433776"/>
              <a:gd name="connsiteX8" fmla="*/ 3009015 w 5220587"/>
              <a:gd name="connsiteY8" fmla="*/ 0 h 4433776"/>
              <a:gd name="connsiteX9" fmla="*/ 4008475 w 5220587"/>
              <a:gd name="connsiteY9" fmla="*/ 1371600 h 4433776"/>
              <a:gd name="connsiteX10" fmla="*/ 4752754 w 5220587"/>
              <a:gd name="connsiteY10" fmla="*/ 2413590 h 4433776"/>
              <a:gd name="connsiteX11" fmla="*/ 5220587 w 5220587"/>
              <a:gd name="connsiteY11" fmla="*/ 3115339 h 4433776"/>
              <a:gd name="connsiteX0" fmla="*/ 5220587 w 5220587"/>
              <a:gd name="connsiteY0" fmla="*/ 3115339 h 4433776"/>
              <a:gd name="connsiteX1" fmla="*/ 3572540 w 5220587"/>
              <a:gd name="connsiteY1" fmla="*/ 3774558 h 4433776"/>
              <a:gd name="connsiteX2" fmla="*/ 2083982 w 5220587"/>
              <a:gd name="connsiteY2" fmla="*/ 4433776 h 4433776"/>
              <a:gd name="connsiteX3" fmla="*/ 1573620 w 5220587"/>
              <a:gd name="connsiteY3" fmla="*/ 3721394 h 4433776"/>
              <a:gd name="connsiteX4" fmla="*/ 776178 w 5220587"/>
              <a:gd name="connsiteY4" fmla="*/ 4210492 h 4433776"/>
              <a:gd name="connsiteX5" fmla="*/ 0 w 5220587"/>
              <a:gd name="connsiteY5" fmla="*/ 2998381 h 4433776"/>
              <a:gd name="connsiteX6" fmla="*/ 978197 w 5220587"/>
              <a:gd name="connsiteY6" fmla="*/ 2498650 h 4433776"/>
              <a:gd name="connsiteX7" fmla="*/ 595424 w 5220587"/>
              <a:gd name="connsiteY7" fmla="*/ 648586 h 4433776"/>
              <a:gd name="connsiteX8" fmla="*/ 3009015 w 5220587"/>
              <a:gd name="connsiteY8" fmla="*/ 0 h 4433776"/>
              <a:gd name="connsiteX9" fmla="*/ 4008475 w 5220587"/>
              <a:gd name="connsiteY9" fmla="*/ 1371600 h 4433776"/>
              <a:gd name="connsiteX10" fmla="*/ 4752754 w 5220587"/>
              <a:gd name="connsiteY10" fmla="*/ 2413590 h 4433776"/>
              <a:gd name="connsiteX11" fmla="*/ 5220587 w 5220587"/>
              <a:gd name="connsiteY11" fmla="*/ 3115339 h 4433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20587" h="4433776">
                <a:moveTo>
                  <a:pt x="5220587" y="3115339"/>
                </a:moveTo>
                <a:lnTo>
                  <a:pt x="3572540" y="3774558"/>
                </a:lnTo>
                <a:lnTo>
                  <a:pt x="2083982" y="4433776"/>
                </a:lnTo>
                <a:lnTo>
                  <a:pt x="1573620" y="3721394"/>
                </a:lnTo>
                <a:lnTo>
                  <a:pt x="776178" y="4210492"/>
                </a:lnTo>
                <a:lnTo>
                  <a:pt x="0" y="2998381"/>
                </a:lnTo>
                <a:lnTo>
                  <a:pt x="978197" y="2498650"/>
                </a:lnTo>
                <a:cubicBezTo>
                  <a:pt x="818708" y="1881962"/>
                  <a:pt x="723015" y="1265274"/>
                  <a:pt x="595424" y="648586"/>
                </a:cubicBezTo>
                <a:lnTo>
                  <a:pt x="3009015" y="0"/>
                </a:lnTo>
                <a:lnTo>
                  <a:pt x="4008475" y="1371600"/>
                </a:lnTo>
                <a:lnTo>
                  <a:pt x="4752754" y="2413590"/>
                </a:lnTo>
                <a:lnTo>
                  <a:pt x="5220587" y="3115339"/>
                </a:lnTo>
                <a:close/>
              </a:path>
            </a:pathLst>
          </a:custGeom>
          <a:solidFill>
            <a:schemeClr val="accent2">
              <a:lumMod val="40000"/>
              <a:lumOff val="60000"/>
              <a:alpha val="35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802750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243</Words>
  <Application>Microsoft Office PowerPoint</Application>
  <PresentationFormat>On-screen Show (4:3)</PresentationFormat>
  <Paragraphs>30</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WRDSB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Proulx</dc:creator>
  <cp:lastModifiedBy>Michelle Schmid</cp:lastModifiedBy>
  <cp:revision>26</cp:revision>
  <cp:lastPrinted>2013-02-19T20:10:30Z</cp:lastPrinted>
  <dcterms:created xsi:type="dcterms:W3CDTF">2013-02-12T20:57:52Z</dcterms:created>
  <dcterms:modified xsi:type="dcterms:W3CDTF">2018-02-13T20:53:27Z</dcterms:modified>
</cp:coreProperties>
</file>