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81" r:id="rId3"/>
    <p:sldId id="282" r:id="rId4"/>
    <p:sldId id="283" r:id="rId5"/>
    <p:sldId id="284" r:id="rId6"/>
    <p:sldId id="262" r:id="rId7"/>
    <p:sldId id="287" r:id="rId8"/>
    <p:sldId id="269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81"/>
            <p14:sldId id="282"/>
            <p14:sldId id="283"/>
            <p14:sldId id="284"/>
            <p14:sldId id="262"/>
            <p14:sldId id="287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>
            <p14:sldId id="269"/>
          </p14:sldIdLst>
        </p14:section>
        <p14:section name="Case Study" id="{8C0305C9-B152-4FBA-A789-FE1976D53990}">
          <p14:sldIdLst/>
        </p14:section>
        <p14:section name="Conclusion and Summary" id="{790CEF5B-569A-4C2F-BED5-750B08C0E5AD}">
          <p14:sldIdLst>
            <p14:sldId id="277"/>
          </p14:sldIdLst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65" d="100"/>
          <a:sy n="65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of you didn’t tell anyone because you were afraid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27 of you saw someone being bullied but only 12 of you helped 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 were bullied last year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C43BE494-F5F3-40DD-BEE7-9BD691426CA4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 said they were not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C95AB-D0B9-4FA6-9240-446940D2ABE0}" type="parTrans" cxnId="{90CD4469-3C29-48E9-9BB5-6E171DF9B5FA}">
      <dgm:prSet/>
      <dgm:spPr/>
      <dgm:t>
        <a:bodyPr/>
        <a:lstStyle/>
        <a:p>
          <a:endParaRPr lang="en-CA"/>
        </a:p>
      </dgm:t>
    </dgm:pt>
    <dgm:pt modelId="{5E568392-0E5B-4BCE-A5F6-5F6360ECC557}" type="sibTrans" cxnId="{90CD4469-3C29-48E9-9BB5-6E171DF9B5FA}">
      <dgm:prSet/>
      <dgm:spPr/>
      <dgm:t>
        <a:bodyPr/>
        <a:lstStyle/>
        <a:p>
          <a:endParaRPr lang="en-CA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 custScaleY="1245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 custScaleY="1618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90CD4469-3C29-48E9-9BB5-6E171DF9B5FA}" srcId="{74EE5CD8-078F-4590-BF9C-A341A294A016}" destId="{C43BE494-F5F3-40DD-BEE7-9BD691426CA4}" srcOrd="1" destOrd="0" parTransId="{9F9C95AB-D0B9-4FA6-9240-446940D2ABE0}" sibTransId="{5E568392-0E5B-4BCE-A5F6-5F6360ECC557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A9ECF2E8-B6EC-4817-8E8C-6215768B53AD}" type="presOf" srcId="{C43BE494-F5F3-40DD-BEE7-9BD691426CA4}" destId="{D54B1729-BC98-42C1-9C6C-D65DCBA4358F}" srcOrd="0" destOrd="1" presId="urn:microsoft.com/office/officeart/2005/8/layout/vList5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Most times the bullying is either social or cyber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 of you saw someone being bullied but only 6 of you stood up for the person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admitted being bullied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C43BE494-F5F3-40DD-BEE7-9BD691426CA4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 of you said you weren’t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C95AB-D0B9-4FA6-9240-446940D2ABE0}" type="parTrans" cxnId="{90CD4469-3C29-48E9-9BB5-6E171DF9B5FA}">
      <dgm:prSet/>
      <dgm:spPr/>
      <dgm:t>
        <a:bodyPr/>
        <a:lstStyle/>
        <a:p>
          <a:endParaRPr lang="en-CA"/>
        </a:p>
      </dgm:t>
    </dgm:pt>
    <dgm:pt modelId="{5E568392-0E5B-4BCE-A5F6-5F6360ECC557}" type="sibTrans" cxnId="{90CD4469-3C29-48E9-9BB5-6E171DF9B5FA}">
      <dgm:prSet/>
      <dgm:spPr/>
      <dgm:t>
        <a:bodyPr/>
        <a:lstStyle/>
        <a:p>
          <a:endParaRPr lang="en-CA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 custScaleY="1245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 custScaleY="1618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C5BCA709-AFD5-4610-849F-D748851CAE52}" type="presOf" srcId="{74EE5CD8-078F-4590-BF9C-A341A294A016}" destId="{7E429971-BC57-430F-BB25-C0574E5E39E3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B9A0E5C3-F489-469A-95A1-CA9DA06CD6D5}" type="presOf" srcId="{AA046201-5C4D-445E-BF0B-5C6D2B0A1945}" destId="{C04276DC-EE64-470A-B8BC-09067B8045FA}" srcOrd="0" destOrd="0" presId="urn:microsoft.com/office/officeart/2005/8/layout/vList5"/>
    <dgm:cxn modelId="{3356E415-611D-4A1F-BBF6-41D76CE2DBDF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2EAA10D3-7020-4B37-A4A3-CF9C8C741A21}" type="presOf" srcId="{1E4D3931-0DBD-4211-A24A-6AF364284B1E}" destId="{D54B1729-BC98-42C1-9C6C-D65DCBA4358F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82AA5B84-6378-4405-8728-BDE9E520E5EC}" type="presOf" srcId="{F6FEADD9-F67D-41F5-BA4C-3C84956E7F46}" destId="{AAE7A1E6-6847-453D-B55B-8A82BF138C1D}" srcOrd="0" destOrd="0" presId="urn:microsoft.com/office/officeart/2005/8/layout/vList5"/>
    <dgm:cxn modelId="{E7F9879A-D52A-47C4-B2B0-4646D9562F6E}" type="presOf" srcId="{6BE4E373-0656-4EDC-821E-BE09C952B1F6}" destId="{C7C3E6FD-D83F-4BDA-907E-B5EE041DA931}" srcOrd="0" destOrd="0" presId="urn:microsoft.com/office/officeart/2005/8/layout/vList5"/>
    <dgm:cxn modelId="{90CD4469-3C29-48E9-9BB5-6E171DF9B5FA}" srcId="{74EE5CD8-078F-4590-BF9C-A341A294A016}" destId="{C43BE494-F5F3-40DD-BEE7-9BD691426CA4}" srcOrd="1" destOrd="0" parTransId="{9F9C95AB-D0B9-4FA6-9240-446940D2ABE0}" sibTransId="{5E568392-0E5B-4BCE-A5F6-5F6360ECC557}"/>
    <dgm:cxn modelId="{4CE8FFAC-9FC7-4D0A-B8BD-CE75CB5F2DC3}" type="presOf" srcId="{C59269D0-92A5-481C-BA64-727AFB0DD545}" destId="{B37A5355-225B-4C6F-AED7-6C620F99EECC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BD1D9CEE-6BD0-4C7F-94E7-907B3A1AD270}" type="presOf" srcId="{C43BE494-F5F3-40DD-BEE7-9BD691426CA4}" destId="{D54B1729-BC98-42C1-9C6C-D65DCBA4358F}" srcOrd="0" destOrd="1" presId="urn:microsoft.com/office/officeart/2005/8/layout/vList5"/>
    <dgm:cxn modelId="{9D0E268B-18E1-431A-96D3-993F2AA702F1}" type="presParOf" srcId="{AAE7A1E6-6847-453D-B55B-8A82BF138C1D}" destId="{C4407577-18A2-46E0-8805-2838042EB67A}" srcOrd="0" destOrd="0" presId="urn:microsoft.com/office/officeart/2005/8/layout/vList5"/>
    <dgm:cxn modelId="{5A2A0B82-49DA-4651-9785-455E5E856260}" type="presParOf" srcId="{C4407577-18A2-46E0-8805-2838042EB67A}" destId="{7E429971-BC57-430F-BB25-C0574E5E39E3}" srcOrd="0" destOrd="0" presId="urn:microsoft.com/office/officeart/2005/8/layout/vList5"/>
    <dgm:cxn modelId="{3125A09A-49D0-40D3-B6AF-58C4888F41F1}" type="presParOf" srcId="{C4407577-18A2-46E0-8805-2838042EB67A}" destId="{D54B1729-BC98-42C1-9C6C-D65DCBA4358F}" srcOrd="1" destOrd="0" presId="urn:microsoft.com/office/officeart/2005/8/layout/vList5"/>
    <dgm:cxn modelId="{2F5AFED6-A080-43BA-A4DB-B4AF6825DE7F}" type="presParOf" srcId="{AAE7A1E6-6847-453D-B55B-8A82BF138C1D}" destId="{AB8574CC-D4F2-4555-AEE3-F4EE58B11D03}" srcOrd="1" destOrd="0" presId="urn:microsoft.com/office/officeart/2005/8/layout/vList5"/>
    <dgm:cxn modelId="{9EAE264B-5B65-4689-BD1C-EACE529A3AB0}" type="presParOf" srcId="{AAE7A1E6-6847-453D-B55B-8A82BF138C1D}" destId="{85B8F607-FDD8-476A-ADBE-E1250824F294}" srcOrd="2" destOrd="0" presId="urn:microsoft.com/office/officeart/2005/8/layout/vList5"/>
    <dgm:cxn modelId="{1CDB1FD9-0C5C-455B-AE3F-4D479E6276EF}" type="presParOf" srcId="{85B8F607-FDD8-476A-ADBE-E1250824F294}" destId="{C04276DC-EE64-470A-B8BC-09067B8045FA}" srcOrd="0" destOrd="0" presId="urn:microsoft.com/office/officeart/2005/8/layout/vList5"/>
    <dgm:cxn modelId="{E79F0F6F-32D0-4B77-8EEE-0CC77B031CAC}" type="presParOf" srcId="{85B8F607-FDD8-476A-ADBE-E1250824F294}" destId="{B37A5355-225B-4C6F-AED7-6C620F99EECC}" srcOrd="1" destOrd="0" presId="urn:microsoft.com/office/officeart/2005/8/layout/vList5"/>
    <dgm:cxn modelId="{AA2B0BCE-127C-429E-9DE2-EDBC8D753F17}" type="presParOf" srcId="{AAE7A1E6-6847-453D-B55B-8A82BF138C1D}" destId="{5ACAA866-A8A8-4183-97B5-CEEAB1525C60}" srcOrd="3" destOrd="0" presId="urn:microsoft.com/office/officeart/2005/8/layout/vList5"/>
    <dgm:cxn modelId="{5F3C1767-D23F-43C5-88C4-722E928AC26F}" type="presParOf" srcId="{AAE7A1E6-6847-453D-B55B-8A82BF138C1D}" destId="{477213BE-9E91-4950-8451-7F60796F47F4}" srcOrd="4" destOrd="0" presId="urn:microsoft.com/office/officeart/2005/8/layout/vList5"/>
    <dgm:cxn modelId="{5A825002-AFDD-4F31-8310-23AD538BB30A}" type="presParOf" srcId="{477213BE-9E91-4950-8451-7F60796F47F4}" destId="{F5034101-5B7D-4FE7-B47A-5A48CF39606B}" srcOrd="0" destOrd="0" presId="urn:microsoft.com/office/officeart/2005/8/layout/vList5"/>
    <dgm:cxn modelId="{8FE008E5-5F45-434D-8FDF-6DFA8EEC2BAF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05582" y="-1772507"/>
          <a:ext cx="1170326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 were bullied last year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 said they were not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147473"/>
        <a:ext cx="5010287" cy="1170326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4629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53098" y="52989"/>
        <a:ext cx="979514" cy="1356930"/>
      </dsp:txXfrm>
    </dsp:sp>
    <dsp:sp modelId="{B37A5355-225B-4C6F-AED7-6C620F99EECC}">
      <dsp:nvSpPr>
        <dsp:cNvPr id="0" name=""/>
        <dsp:cNvSpPr/>
      </dsp:nvSpPr>
      <dsp:spPr>
        <a:xfrm rot="5400000">
          <a:off x="2861896" y="-236453"/>
          <a:ext cx="1457700" cy="5010287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of you didn’t tell anyone because you were afraid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39840"/>
        <a:ext cx="5010287" cy="1457700"/>
      </dsp:txXfrm>
    </dsp:sp>
    <dsp:sp modelId="{C04276DC-EE64-470A-B8BC-09067B8045FA}">
      <dsp:nvSpPr>
        <dsp:cNvPr id="0" name=""/>
        <dsp:cNvSpPr/>
      </dsp:nvSpPr>
      <dsp:spPr>
        <a:xfrm>
          <a:off x="109" y="1537235"/>
          <a:ext cx="1085492" cy="1462908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53098" y="1590224"/>
        <a:ext cx="979514" cy="1356930"/>
      </dsp:txXfrm>
    </dsp:sp>
    <dsp:sp modelId="{C7C3E6FD-D83F-4BDA-907E-B5EE041DA931}">
      <dsp:nvSpPr>
        <dsp:cNvPr id="0" name=""/>
        <dsp:cNvSpPr/>
      </dsp:nvSpPr>
      <dsp:spPr>
        <a:xfrm rot="5400000">
          <a:off x="2643706" y="1515186"/>
          <a:ext cx="1894080" cy="5010287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27 of you saw someone being bullied but only 12 of you helped 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3073289"/>
        <a:ext cx="5010287" cy="1894080"/>
      </dsp:txXfrm>
    </dsp:sp>
    <dsp:sp modelId="{F5034101-5B7D-4FE7-B47A-5A48CF39606B}">
      <dsp:nvSpPr>
        <dsp:cNvPr id="0" name=""/>
        <dsp:cNvSpPr/>
      </dsp:nvSpPr>
      <dsp:spPr>
        <a:xfrm>
          <a:off x="109" y="3288875"/>
          <a:ext cx="1085492" cy="1462908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3</a:t>
          </a:r>
          <a:endParaRPr lang="en-US" sz="4400" kern="1200" dirty="0"/>
        </a:p>
      </dsp:txBody>
      <dsp:txXfrm>
        <a:off x="53098" y="3341864"/>
        <a:ext cx="979514" cy="1356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274610" y="-1960199"/>
          <a:ext cx="1170326" cy="538567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admitted being bullied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 of you said you weren’t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66938" y="147473"/>
        <a:ext cx="5385671" cy="1170326"/>
      </dsp:txXfrm>
    </dsp:sp>
    <dsp:sp modelId="{7E429971-BC57-430F-BB25-C0574E5E39E3}">
      <dsp:nvSpPr>
        <dsp:cNvPr id="0" name=""/>
        <dsp:cNvSpPr/>
      </dsp:nvSpPr>
      <dsp:spPr>
        <a:xfrm>
          <a:off x="118" y="0"/>
          <a:ext cx="1166820" cy="14629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57077" y="56959"/>
        <a:ext cx="1052902" cy="1348990"/>
      </dsp:txXfrm>
    </dsp:sp>
    <dsp:sp modelId="{B37A5355-225B-4C6F-AED7-6C620F99EECC}">
      <dsp:nvSpPr>
        <dsp:cNvPr id="0" name=""/>
        <dsp:cNvSpPr/>
      </dsp:nvSpPr>
      <dsp:spPr>
        <a:xfrm rot="5400000">
          <a:off x="3130924" y="-424145"/>
          <a:ext cx="1457700" cy="5385671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Most times the bullying is either social or cyber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66939" y="1539840"/>
        <a:ext cx="5385671" cy="1457700"/>
      </dsp:txXfrm>
    </dsp:sp>
    <dsp:sp modelId="{C04276DC-EE64-470A-B8BC-09067B8045FA}">
      <dsp:nvSpPr>
        <dsp:cNvPr id="0" name=""/>
        <dsp:cNvSpPr/>
      </dsp:nvSpPr>
      <dsp:spPr>
        <a:xfrm>
          <a:off x="118" y="1537235"/>
          <a:ext cx="1166820" cy="1462908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57077" y="1594194"/>
        <a:ext cx="1052902" cy="1348990"/>
      </dsp:txXfrm>
    </dsp:sp>
    <dsp:sp modelId="{C7C3E6FD-D83F-4BDA-907E-B5EE041DA931}">
      <dsp:nvSpPr>
        <dsp:cNvPr id="0" name=""/>
        <dsp:cNvSpPr/>
      </dsp:nvSpPr>
      <dsp:spPr>
        <a:xfrm rot="5400000">
          <a:off x="2912734" y="1327494"/>
          <a:ext cx="1894080" cy="5385671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 of you saw someone being bullied but only 6 of you stood up for the person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66939" y="3073289"/>
        <a:ext cx="5385671" cy="1894080"/>
      </dsp:txXfrm>
    </dsp:sp>
    <dsp:sp modelId="{F5034101-5B7D-4FE7-B47A-5A48CF39606B}">
      <dsp:nvSpPr>
        <dsp:cNvPr id="0" name=""/>
        <dsp:cNvSpPr/>
      </dsp:nvSpPr>
      <dsp:spPr>
        <a:xfrm>
          <a:off x="118" y="3288875"/>
          <a:ext cx="1166820" cy="1462908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3</a:t>
          </a:r>
          <a:endParaRPr lang="en-US" sz="4400" kern="1200" dirty="0"/>
        </a:p>
      </dsp:txBody>
      <dsp:txXfrm>
        <a:off x="57077" y="3345834"/>
        <a:ext cx="1052902" cy="1348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72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2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8.xml"/><Relationship Id="rId10" Type="http://schemas.openxmlformats.org/officeDocument/2006/relationships/audio" Target="../media/media1.mp3"/><Relationship Id="rId4" Type="http://schemas.openxmlformats.org/officeDocument/2006/relationships/tags" Target="../tags/tag7.xml"/><Relationship Id="rId9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Bullying Awareness Week @ </a:t>
            </a:r>
            <a:r>
              <a:rPr lang="en-US" dirty="0" err="1" smtClean="0">
                <a:latin typeface="Forte" panose="03060902040502070203" pitchFamily="66" charset="0"/>
              </a:rPr>
              <a:t>Conestogo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Forte" panose="03060902040502070203" pitchFamily="66" charset="0"/>
              </a:rPr>
              <a:t>November 18 – 22, 2013</a:t>
            </a:r>
            <a:endParaRPr lang="en-US" sz="2400" dirty="0">
              <a:latin typeface="Forte" panose="03060902040502070203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50784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2031" y="3429000"/>
            <a:ext cx="6781800" cy="171362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5400" dirty="0" smtClean="0">
                <a:latin typeface="Forte" panose="03060902040502070203" pitchFamily="66" charset="0"/>
              </a:rPr>
              <a:t>We want a safe school</a:t>
            </a:r>
            <a:endParaRPr lang="en-US" sz="5400" dirty="0">
              <a:latin typeface="Forte" panose="03060902040502070203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564904"/>
            <a:ext cx="5206554" cy="23491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5400" dirty="0" smtClean="0">
                <a:latin typeface="Forte" panose="03060902040502070203" pitchFamily="66" charset="0"/>
              </a:rPr>
              <a:t>We want a caring school</a:t>
            </a:r>
            <a:endParaRPr lang="en-US" sz="5400" dirty="0">
              <a:latin typeface="Forte" panose="03060902040502070203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162880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6000" dirty="0" smtClean="0">
                <a:latin typeface="Forte" panose="03060902040502070203" pitchFamily="66" charset="0"/>
              </a:rPr>
              <a:t>We want a school where all are included</a:t>
            </a:r>
            <a:endParaRPr lang="en-US" sz="6000" dirty="0">
              <a:latin typeface="Forte" panose="03060902040502070203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199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 smtClean="0">
                <a:latin typeface="Forte" panose="03060902040502070203" pitchFamily="66" charset="0"/>
              </a:rPr>
              <a:t>We all can make this happen</a:t>
            </a:r>
            <a:endParaRPr lang="en-US" sz="4800" dirty="0">
              <a:latin typeface="Forte" panose="03060902040502070203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381378"/>
            <a:ext cx="2468101" cy="24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0072464"/>
              </p:ext>
            </p:extLst>
          </p:nvPr>
        </p:nvGraphicFramePr>
        <p:xfrm>
          <a:off x="1835696" y="1340768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Grade 6’s you said …</a:t>
            </a:r>
            <a:endParaRPr lang="en-US" dirty="0">
              <a:latin typeface="Forte" panose="03060902040502070203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1051941"/>
              </p:ext>
            </p:extLst>
          </p:nvPr>
        </p:nvGraphicFramePr>
        <p:xfrm>
          <a:off x="1835696" y="1340768"/>
          <a:ext cx="65527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Grade 8’s you said …</a:t>
            </a:r>
            <a:endParaRPr lang="en-US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73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771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42990" y="1898319"/>
            <a:ext cx="15875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7722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invGray">
          <a:xfrm>
            <a:off x="1756484" y="4329094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Speak Up For Yourself</a:t>
            </a:r>
            <a:endParaRPr lang="en-US" sz="2000" dirty="0"/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5"/>
            </p:custDataLst>
          </p:nvPr>
        </p:nvSpPr>
        <p:spPr bwMode="invGray">
          <a:xfrm>
            <a:off x="6335671" y="2089798"/>
            <a:ext cx="1743878" cy="121278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Report It</a:t>
            </a:r>
            <a:endParaRPr lang="en-US" sz="2000" dirty="0"/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orte" panose="03060902040502070203" pitchFamily="66" charset="0"/>
              </a:rPr>
              <a:t>How Can We Make a Difference?</a:t>
            </a:r>
            <a:endParaRPr lang="en-US" dirty="0" smtClean="0">
              <a:latin typeface="Forte" panose="03060902040502070203" pitchFamily="66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4191000" y="3276600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Stand Up For Others</a:t>
            </a:r>
            <a:endParaRPr lang="en-US" sz="2000" dirty="0"/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8"/>
            </p:custDataLst>
          </p:nvPr>
        </p:nvSpPr>
        <p:spPr bwMode="auto">
          <a:xfrm rot="21240482">
            <a:off x="2519412" y="1676400"/>
            <a:ext cx="3728988" cy="231371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2" name="PSA_Bullying_dot_org_60_secs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07610" y="4635372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3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11760" y="3048000"/>
            <a:ext cx="6503640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Forte" panose="03060902040502070203" pitchFamily="66" charset="0"/>
              </a:rPr>
              <a:t>It’s Your Turn …</a:t>
            </a:r>
            <a:endParaRPr lang="en-US" dirty="0" smtClean="0">
              <a:latin typeface="Forte" panose="03060902040502070203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348</Words>
  <Application>Microsoft Office PowerPoint</Application>
  <PresentationFormat>On-screen Show (4:3)</PresentationFormat>
  <Paragraphs>58</Paragraphs>
  <Slides>9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Training</vt:lpstr>
      <vt:lpstr>Bullying Awareness Week @ Conestogo</vt:lpstr>
      <vt:lpstr>PowerPoint Presentation</vt:lpstr>
      <vt:lpstr>PowerPoint Presentation</vt:lpstr>
      <vt:lpstr>PowerPoint Presentation</vt:lpstr>
      <vt:lpstr>PowerPoint Presentation</vt:lpstr>
      <vt:lpstr>Grade 6’s you said …</vt:lpstr>
      <vt:lpstr>Grade 8’s you said …</vt:lpstr>
      <vt:lpstr>How Can We Make a Difference?</vt:lpstr>
      <vt:lpstr>It’s Your Turn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2013-11-18T00:46:55Z</dcterms:created>
  <dcterms:modified xsi:type="dcterms:W3CDTF">2013-11-18T01:38:11Z</dcterms:modified>
</cp:coreProperties>
</file>