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888" y="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6E5A-6659-C84C-90D8-27574BB4C0D3}" type="datetimeFigureOut">
              <a:rPr lang="en-US" smtClean="0"/>
              <a:t>2013-10-17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2CDF-7C19-A94A-BCFD-915DE80B6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</a:blip>
          <a:srcRect l="1517" t="7199" b="11940"/>
          <a:stretch/>
        </p:blipFill>
        <p:spPr>
          <a:xfrm>
            <a:off x="0" y="-1"/>
            <a:ext cx="6874760" cy="45720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422021" y="-751167"/>
            <a:ext cx="5829300" cy="1960033"/>
          </a:xfrm>
        </p:spPr>
        <p:txBody>
          <a:bodyPr/>
          <a:lstStyle/>
          <a:p>
            <a:r>
              <a:rPr lang="en-US" dirty="0" smtClean="0"/>
              <a:t>Passenger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840" y="441769"/>
            <a:ext cx="172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Mike Rosenberg</a:t>
            </a:r>
          </a:p>
          <a:p>
            <a:r>
              <a:rPr lang="en-US" i="1" dirty="0" smtClean="0"/>
              <a:t>Age: 29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grayscl/>
          </a:blip>
          <a:srcRect l="25613" r="-1" b="25612"/>
          <a:stretch/>
        </p:blipFill>
        <p:spPr>
          <a:xfrm>
            <a:off x="0" y="4572000"/>
            <a:ext cx="685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2012" y="6336919"/>
            <a:ext cx="3922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Interesting Vocal Traits</a:t>
            </a:r>
            <a:endParaRPr lang="en-US" sz="1400" u="sng" dirty="0"/>
          </a:p>
          <a:p>
            <a:pPr algn="ctr"/>
            <a:r>
              <a:rPr lang="en-US" sz="1400" dirty="0" smtClean="0"/>
              <a:t>Closes </a:t>
            </a:r>
            <a:r>
              <a:rPr lang="en-US" sz="1400" dirty="0"/>
              <a:t>soft </a:t>
            </a:r>
            <a:r>
              <a:rPr lang="en-US" sz="1400" dirty="0" smtClean="0"/>
              <a:t>Pallet</a:t>
            </a:r>
            <a:endParaRPr lang="en-US" sz="1400" dirty="0"/>
          </a:p>
          <a:p>
            <a:pPr algn="ctr"/>
            <a:r>
              <a:rPr lang="en-US" sz="1400" dirty="0"/>
              <a:t>Sings to the </a:t>
            </a:r>
            <a:r>
              <a:rPr lang="en-US" sz="1400" dirty="0" smtClean="0"/>
              <a:t>back</a:t>
            </a:r>
          </a:p>
          <a:p>
            <a:pPr algn="ctr"/>
            <a:r>
              <a:rPr lang="en-US" sz="1400" dirty="0" smtClean="0"/>
              <a:t>Very </a:t>
            </a:r>
            <a:r>
              <a:rPr lang="en-US" sz="1400" dirty="0"/>
              <a:t>B</a:t>
            </a:r>
            <a:r>
              <a:rPr lang="en-US" sz="1400" dirty="0" smtClean="0"/>
              <a:t>reathy</a:t>
            </a:r>
            <a:endParaRPr lang="en-US" sz="1400" dirty="0"/>
          </a:p>
          <a:p>
            <a:pPr algn="ctr"/>
            <a:r>
              <a:rPr lang="en-US" sz="1400" dirty="0"/>
              <a:t>Accent</a:t>
            </a:r>
          </a:p>
          <a:p>
            <a:pPr algn="ctr"/>
            <a:r>
              <a:rPr lang="en-US" sz="1400" dirty="0" smtClean="0"/>
              <a:t>Shows all emotion through his voice</a:t>
            </a:r>
            <a:endParaRPr lang="en-US" sz="1400" dirty="0"/>
          </a:p>
          <a:p>
            <a:pPr algn="ctr"/>
            <a:r>
              <a:rPr lang="en-US" sz="1400" dirty="0" smtClean="0"/>
              <a:t>Closes </a:t>
            </a:r>
            <a:r>
              <a:rPr lang="en-US" sz="1400" dirty="0"/>
              <a:t>cheeks</a:t>
            </a:r>
          </a:p>
          <a:p>
            <a:pPr algn="ctr"/>
            <a:r>
              <a:rPr lang="en-US" sz="1400" dirty="0"/>
              <a:t>Smoker (rasp</a:t>
            </a:r>
            <a:r>
              <a:rPr lang="en-US" sz="1400" dirty="0" smtClean="0"/>
              <a:t>)</a:t>
            </a:r>
          </a:p>
          <a:p>
            <a:pPr algn="ctr"/>
            <a:r>
              <a:rPr lang="en-US" sz="1400" dirty="0" smtClean="0"/>
              <a:t>Introduced to drugs at an early </a:t>
            </a:r>
            <a:r>
              <a:rPr lang="en-US" sz="1400" dirty="0" smtClean="0"/>
              <a:t>age</a:t>
            </a:r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408248" y="36231"/>
            <a:ext cx="2533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Born: Brighton and Hove, England, </a:t>
            </a:r>
            <a:r>
              <a:rPr lang="en-US" sz="1200" dirty="0" smtClean="0"/>
              <a:t>UK</a:t>
            </a:r>
          </a:p>
          <a:p>
            <a:r>
              <a:rPr lang="en-US" sz="1200" i="1" dirty="0" smtClean="0"/>
              <a:t>Dropped out of High School to dedicate his time to music.</a:t>
            </a:r>
          </a:p>
          <a:p>
            <a:r>
              <a:rPr lang="en-US" sz="1200" i="1" u="sng" dirty="0" smtClean="0"/>
              <a:t> Passenger was originally the name but he kept it after they parted their ways.</a:t>
            </a:r>
          </a:p>
          <a:p>
            <a:endParaRPr lang="en-US" i="1" dirty="0" smtClean="0"/>
          </a:p>
          <a:p>
            <a:endParaRPr lang="en-US" i="1" u="sng" dirty="0"/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 rot="19769789">
            <a:off x="249263" y="1071714"/>
            <a:ext cx="2082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Biggest hit so far is, “Let </a:t>
            </a:r>
            <a:r>
              <a:rPr lang="en-US" i="1" dirty="0" smtClean="0"/>
              <a:t>Her Go</a:t>
            </a:r>
            <a:r>
              <a:rPr lang="en-US" i="1" dirty="0"/>
              <a:t>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4278" y="8424928"/>
            <a:ext cx="394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“I think what seems to effect people is the honesty. It’s that thing that life isn’t just happy or just miserable. It’s kind of a bit of both and a bit silly and a bit ridiculous as well.”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2017" y="1156453"/>
            <a:ext cx="2456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“I think for busking for a lot of musicians would be ridiculous and a horrible idea. I love it man, I think it goes with honesty. No smoke machines or bullshit around your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96" y="3626064"/>
            <a:ext cx="945936" cy="945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04842" y="4572000"/>
            <a:ext cx="39422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All the Little Lights</a:t>
            </a:r>
          </a:p>
          <a:p>
            <a:r>
              <a:rPr lang="en-US" sz="1200" dirty="0" smtClean="0"/>
              <a:t>“One </a:t>
            </a:r>
            <a:r>
              <a:rPr lang="en-US" sz="1200" dirty="0"/>
              <a:t>went out at a bus stop in Edinburgh</a:t>
            </a:r>
          </a:p>
          <a:p>
            <a:r>
              <a:rPr lang="en-US" sz="1200" dirty="0"/>
              <a:t>One went out in an </a:t>
            </a:r>
            <a:r>
              <a:rPr lang="en-US" sz="1200" dirty="0" err="1"/>
              <a:t>english</a:t>
            </a:r>
            <a:r>
              <a:rPr lang="en-US" sz="1200" dirty="0"/>
              <a:t> park</a:t>
            </a:r>
          </a:p>
          <a:p>
            <a:r>
              <a:rPr lang="en-US" sz="1200" dirty="0"/>
              <a:t>One went out in a nightclub when I was fifteen</a:t>
            </a:r>
          </a:p>
          <a:p>
            <a:r>
              <a:rPr lang="en-US" sz="1200" dirty="0"/>
              <a:t>Little lights in my </a:t>
            </a:r>
            <a:r>
              <a:rPr lang="en-US" sz="1200" dirty="0" smtClean="0"/>
              <a:t>heart</a:t>
            </a:r>
            <a:endParaRPr lang="en-US" sz="1200" dirty="0"/>
          </a:p>
          <a:p>
            <a:r>
              <a:rPr lang="en-US" sz="1200" dirty="0"/>
              <a:t>One went out when I lied to my mother</a:t>
            </a:r>
          </a:p>
          <a:p>
            <a:r>
              <a:rPr lang="en-US" sz="1200" dirty="0"/>
              <a:t>Said the cigarettes she found were not mine</a:t>
            </a:r>
          </a:p>
          <a:p>
            <a:r>
              <a:rPr lang="en-US" sz="1200" dirty="0"/>
              <a:t>One went out within me now I smoke like a chimney</a:t>
            </a:r>
          </a:p>
          <a:p>
            <a:r>
              <a:rPr lang="en-US" sz="1200" dirty="0"/>
              <a:t>Its getting dark in this heart of </a:t>
            </a:r>
            <a:r>
              <a:rPr lang="en-US" sz="1200" dirty="0" smtClean="0"/>
              <a:t>mine”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868958" y="2048637"/>
            <a:ext cx="198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music, it’s just you on the street on the street singing your songs.”</a:t>
            </a:r>
          </a:p>
        </p:txBody>
      </p:sp>
    </p:spTree>
    <p:extLst>
      <p:ext uri="{BB962C8B-B14F-4D97-AF65-F5344CB8AC3E}">
        <p14:creationId xmlns:p14="http://schemas.microsoft.com/office/powerpoint/2010/main" val="207002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256</Words>
  <Application>Microsoft Macintosh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Passenger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Passenger</dc:title>
  <dc:creator>Richard  Elgood</dc:creator>
  <cp:lastModifiedBy>Richard  Elgood</cp:lastModifiedBy>
  <cp:revision>17</cp:revision>
  <dcterms:created xsi:type="dcterms:W3CDTF">2013-10-06T22:26:41Z</dcterms:created>
  <dcterms:modified xsi:type="dcterms:W3CDTF">2013-10-18T03:29:27Z</dcterms:modified>
</cp:coreProperties>
</file>