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D1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A6CF-3607-4194-9E22-AEC5D2BEAF58}" type="datetimeFigureOut">
              <a:rPr lang="en-CA" smtClean="0"/>
              <a:t>23/08/2017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DE25-4EC2-4147-91C4-BB1E666BB9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7224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A6CF-3607-4194-9E22-AEC5D2BEAF58}" type="datetimeFigureOut">
              <a:rPr lang="en-CA" smtClean="0"/>
              <a:t>23/08/2017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DE25-4EC2-4147-91C4-BB1E666BB9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3871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A6CF-3607-4194-9E22-AEC5D2BEAF58}" type="datetimeFigureOut">
              <a:rPr lang="en-CA" smtClean="0"/>
              <a:t>23/08/2017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DE25-4EC2-4147-91C4-BB1E666BB9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544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A6CF-3607-4194-9E22-AEC5D2BEAF58}" type="datetimeFigureOut">
              <a:rPr lang="en-CA" smtClean="0"/>
              <a:t>23/08/2017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DE25-4EC2-4147-91C4-BB1E666BB9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036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A6CF-3607-4194-9E22-AEC5D2BEAF58}" type="datetimeFigureOut">
              <a:rPr lang="en-CA" smtClean="0"/>
              <a:t>23/08/2017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DE25-4EC2-4147-91C4-BB1E666BB9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0135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A6CF-3607-4194-9E22-AEC5D2BEAF58}" type="datetimeFigureOut">
              <a:rPr lang="en-CA" smtClean="0"/>
              <a:t>23/08/2017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DE25-4EC2-4147-91C4-BB1E666BB9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62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A6CF-3607-4194-9E22-AEC5D2BEAF58}" type="datetimeFigureOut">
              <a:rPr lang="en-CA" smtClean="0"/>
              <a:t>23/08/2017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DE25-4EC2-4147-91C4-BB1E666BB9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5569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A6CF-3607-4194-9E22-AEC5D2BEAF58}" type="datetimeFigureOut">
              <a:rPr lang="en-CA" smtClean="0"/>
              <a:t>23/08/2017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DE25-4EC2-4147-91C4-BB1E666BB9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063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A6CF-3607-4194-9E22-AEC5D2BEAF58}" type="datetimeFigureOut">
              <a:rPr lang="en-CA" smtClean="0"/>
              <a:t>23/08/2017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DE25-4EC2-4147-91C4-BB1E666BB9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8189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A6CF-3607-4194-9E22-AEC5D2BEAF58}" type="datetimeFigureOut">
              <a:rPr lang="en-CA" smtClean="0"/>
              <a:t>23/08/2017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DE25-4EC2-4147-91C4-BB1E666BB9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806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A6CF-3607-4194-9E22-AEC5D2BEAF58}" type="datetimeFigureOut">
              <a:rPr lang="en-CA" smtClean="0"/>
              <a:t>23/08/2017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DE25-4EC2-4147-91C4-BB1E666BB9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369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9A6CF-3607-4194-9E22-AEC5D2BEAF58}" type="datetimeFigureOut">
              <a:rPr lang="en-CA" smtClean="0"/>
              <a:t>23/08/2017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DDE25-4EC2-4147-91C4-BB1E666BB9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802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60045" y="778599"/>
            <a:ext cx="8423910" cy="5386705"/>
            <a:chOff x="360045" y="332656"/>
            <a:chExt cx="8423910" cy="5386705"/>
          </a:xfrm>
        </p:grpSpPr>
        <p:pic>
          <p:nvPicPr>
            <p:cNvPr id="4" name="Picture 3"/>
            <p:cNvPicPr/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20000" contrast="20000"/>
                      </a14:imgEffect>
                    </a14:imgLayer>
                  </a14:imgProps>
                </a:ext>
              </a:extLst>
            </a:blip>
            <a:srcRect l="19847" t="13889" r="1296" b="2062"/>
            <a:stretch/>
          </p:blipFill>
          <p:spPr bwMode="auto">
            <a:xfrm>
              <a:off x="360045" y="332656"/>
              <a:ext cx="8423910" cy="538670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026" name="Picture 2" descr="C:\Users\wilsonsa\AppData\Local\Microsoft\Windows\Temporary Internet Files\Content.IE5\10022MDG\New_Zealand_road_sign_R6-70.svg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36" y="4077072"/>
              <a:ext cx="216000" cy="21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C:\Users\wilsonsa\AppData\Local\Microsoft\Windows\Temporary Internet Files\Content.IE5\10022MDG\New_Zealand_road_sign_R6-70.svg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1944" y="3429024"/>
              <a:ext cx="216000" cy="21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C:\Users\wilsonsa\AppData\Local\Microsoft\Windows\Temporary Internet Files\Content.IE5\6EHG5LLX\Japanese_Road_sign_(Parking_lot_A,_Parking_permitted).svg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9776" y="3861072"/>
              <a:ext cx="216000" cy="21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C:\Users\wilsonsa\AppData\Local\Microsoft\Windows\Temporary Internet Files\Content.IE5\6EHG5LLX\Japanese_Road_sign_(Parking_lot_A,_Parking_permitted).svg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6348" y="1916832"/>
              <a:ext cx="216000" cy="21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C:\Users\wilsonsa\AppData\Local\Microsoft\Windows\Temporary Internet Files\Content.IE5\6EHG5LLX\Japanese_Road_sign_(Parking_lot_A,_Parking_permitted).svg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3888" y="1916832"/>
              <a:ext cx="216000" cy="21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4" descr="C:\Users\wilsonsa\AppData\Local\Microsoft\Windows\Temporary Internet Files\Content.IE5\6EHG5LLX\Japanese_Road_sign_(Parking_lot_A,_Parking_permitted).svg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60" y="1065436"/>
              <a:ext cx="216000" cy="21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4" descr="C:\Users\wilsonsa\AppData\Local\Microsoft\Windows\Temporary Internet Files\Content.IE5\6EHG5LLX\Japanese_Road_sign_(Parking_lot_A,_Parking_permitted).svg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3992" y="1340768"/>
              <a:ext cx="216000" cy="21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C:\Users\wilsonsa\AppData\Local\Microsoft\Windows\Temporary Internet Files\Content.IE5\6EHG5LLX\Japanese_Road_sign_(Parking_lot_A,_Parking_permitted).svg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2040" y="1815504"/>
              <a:ext cx="216000" cy="21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4" descr="C:\Users\wilsonsa\AppData\Local\Microsoft\Windows\Temporary Internet Files\Content.IE5\6EHG5LLX\Japanese_Road_sign_(Parking_lot_A,_Parking_permitted).svg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040" y="1533476"/>
              <a:ext cx="216000" cy="21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C:\Users\wilsonsa\AppData\Local\Microsoft\Windows\Temporary Internet Files\Content.IE5\6EHG5LLX\Japanese_Road_sign_(Parking_lot_A,_Parking_permitted).svg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2440" y="2075904"/>
              <a:ext cx="216000" cy="21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4" descr="C:\Users\wilsonsa\AppData\Local\Microsoft\Windows\Temporary Internet Files\Content.IE5\6EHG5LLX\Japanese_Road_sign_(Parking_lot_A,_Parking_permitted).svg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5630" y="2389138"/>
              <a:ext cx="216000" cy="21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4" descr="C:\Users\wilsonsa\AppData\Local\Microsoft\Windows\Temporary Internet Files\Content.IE5\6EHG5LLX\Japanese_Road_sign_(Parking_lot_A,_Parking_permitted).svg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8282" y="2918008"/>
              <a:ext cx="216000" cy="21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4" descr="C:\Users\wilsonsa\AppData\Local\Microsoft\Windows\Temporary Internet Files\Content.IE5\6EHG5LLX\Japanese_Road_sign_(Parking_lot_A,_Parking_permitted).svg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056" y="2810008"/>
              <a:ext cx="216000" cy="21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4" descr="C:\Users\wilsonsa\AppData\Local\Microsoft\Windows\Temporary Internet Files\Content.IE5\6EHG5LLX\Japanese_Road_sign_(Parking_lot_A,_Parking_permitted).svg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70" y="3213000"/>
              <a:ext cx="216000" cy="21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4" descr="C:\Users\wilsonsa\AppData\Local\Microsoft\Windows\Temporary Internet Files\Content.IE5\6EHG5LLX\Japanese_Road_sign_(Parking_lot_A,_Parking_permitted).svg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9944" y="1748980"/>
              <a:ext cx="216000" cy="21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1"/>
            <p:cNvPicPr/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20000" contrast="20000"/>
                      </a14:imgEffect>
                    </a14:imgLayer>
                  </a14:imgProps>
                </a:ext>
              </a:extLst>
            </a:blip>
            <a:srcRect l="41813" t="34514" r="52206" b="59126"/>
            <a:stretch/>
          </p:blipFill>
          <p:spPr bwMode="auto">
            <a:xfrm>
              <a:off x="3023829" y="3251076"/>
              <a:ext cx="792062" cy="216024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1106277" y="6228020"/>
            <a:ext cx="6931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Please do not use the school parking lot for student pickup and drop off</a:t>
            </a:r>
            <a:endParaRPr lang="en-CA" dirty="0"/>
          </a:p>
        </p:txBody>
      </p:sp>
      <p:sp>
        <p:nvSpPr>
          <p:cNvPr id="25" name="TextBox 24"/>
          <p:cNvSpPr txBox="1"/>
          <p:nvPr/>
        </p:nvSpPr>
        <p:spPr>
          <a:xfrm>
            <a:off x="966931" y="179348"/>
            <a:ext cx="7210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latin typeface="Elephant" panose="02020904090505020303" pitchFamily="18" charset="0"/>
              </a:rPr>
              <a:t>Parking Available in the Vicinity of Elizabeth Ziegler School</a:t>
            </a:r>
            <a:endParaRPr lang="en-CA" dirty="0"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01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WRDSB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Wilson</dc:creator>
  <cp:lastModifiedBy>Joan Cochrane</cp:lastModifiedBy>
  <cp:revision>2</cp:revision>
  <cp:lastPrinted>2016-05-24T17:33:21Z</cp:lastPrinted>
  <dcterms:created xsi:type="dcterms:W3CDTF">2016-05-24T17:14:54Z</dcterms:created>
  <dcterms:modified xsi:type="dcterms:W3CDTF">2017-08-23T12:53:35Z</dcterms:modified>
</cp:coreProperties>
</file>