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6" r:id="rId5"/>
    <p:sldMasterId id="2147483707" r:id="rId6"/>
    <p:sldMasterId id="2147483708" r:id="rId7"/>
    <p:sldMasterId id="2147483709" r:id="rId8"/>
    <p:sldMasterId id="2147483710" r:id="rId9"/>
    <p:sldMasterId id="2147483711"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Lst>
  <p:sldSz cy="5143500" cx="9144000"/>
  <p:notesSz cx="6858000" cy="9144000"/>
  <p:embeddedFontLst>
    <p:embeddedFont>
      <p:font typeface="Roboto Slab"/>
      <p:regular r:id="rId42"/>
      <p:bold r:id="rId43"/>
    </p:embeddedFont>
    <p:embeddedFont>
      <p:font typeface="Englebert"/>
      <p:regular r:id="rId44"/>
    </p:embeddedFont>
    <p:embeddedFont>
      <p:font typeface="Lato"/>
      <p:regular r:id="rId45"/>
      <p:bold r:id="rId46"/>
      <p:italic r:id="rId47"/>
      <p:boldItalic r:id="rId48"/>
    </p:embeddedFont>
    <p:embeddedFont>
      <p:font typeface="Fira Sans Extra Condensed Medium"/>
      <p:regular r:id="rId49"/>
      <p:bold r:id="rId50"/>
      <p:italic r:id="rId51"/>
      <p:boldItalic r:id="rId52"/>
    </p:embeddedFont>
    <p:embeddedFont>
      <p:font typeface="Black Han Sans"/>
      <p:regular r:id="rId53"/>
    </p:embeddedFont>
    <p:embeddedFont>
      <p:font typeface="Helvetica Neue"/>
      <p:regular r:id="rId54"/>
      <p:bold r:id="rId55"/>
      <p:italic r:id="rId56"/>
      <p:boldItalic r:id="rId57"/>
    </p:embeddedFont>
    <p:embeddedFont>
      <p:font typeface="Zilla Slab"/>
      <p:regular r:id="rId58"/>
      <p:bold r:id="rId59"/>
      <p:italic r:id="rId60"/>
    </p:embeddedFont>
    <p:embeddedFont>
      <p:font typeface="Oswald"/>
      <p:regular r:id="rId61"/>
      <p:bold r:id="rId62"/>
    </p:embeddedFont>
    <p:embeddedFont>
      <p:font typeface="Zilla Slab Light"/>
      <p:bold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15:clr>
            <a:srgbClr val="9AA0A6"/>
          </p15:clr>
        </p15:guide>
        <p15:guide id="2" orient="horz" pos="660">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8398309-09C0-4EC6-B473-493209B850C7}">
  <a:tblStyle styleId="{78398309-09C0-4EC6-B473-493209B850C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orient="horz"/>
        <p:guide pos="6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font" Target="fonts/RobotoSlab-regular.fntdata"/><Relationship Id="rId41" Type="http://schemas.openxmlformats.org/officeDocument/2006/relationships/slide" Target="slides/slide30.xml"/><Relationship Id="rId44" Type="http://schemas.openxmlformats.org/officeDocument/2006/relationships/font" Target="fonts/Englebert-regular.fntdata"/><Relationship Id="rId43" Type="http://schemas.openxmlformats.org/officeDocument/2006/relationships/font" Target="fonts/RobotoSlab-bold.fntdata"/><Relationship Id="rId46" Type="http://schemas.openxmlformats.org/officeDocument/2006/relationships/font" Target="fonts/Lato-bold.fntdata"/><Relationship Id="rId45" Type="http://schemas.openxmlformats.org/officeDocument/2006/relationships/font" Target="fonts/Lato-regular.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font" Target="fonts/Lato-boldItalic.fntdata"/><Relationship Id="rId47" Type="http://schemas.openxmlformats.org/officeDocument/2006/relationships/font" Target="fonts/Lato-italic.fntdata"/><Relationship Id="rId49" Type="http://schemas.openxmlformats.org/officeDocument/2006/relationships/font" Target="fonts/FiraSansExtraCondensedMedium-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62" Type="http://schemas.openxmlformats.org/officeDocument/2006/relationships/font" Target="fonts/Oswald-bold.fntdata"/><Relationship Id="rId61" Type="http://schemas.openxmlformats.org/officeDocument/2006/relationships/font" Target="fonts/Oswald-regular.fntdata"/><Relationship Id="rId20" Type="http://schemas.openxmlformats.org/officeDocument/2006/relationships/slide" Target="slides/slide9.xml"/><Relationship Id="rId64" Type="http://schemas.openxmlformats.org/officeDocument/2006/relationships/font" Target="fonts/ZillaSlabLight-boldItalic.fntdata"/><Relationship Id="rId63" Type="http://schemas.openxmlformats.org/officeDocument/2006/relationships/font" Target="fonts/ZillaSlabLight-bold.fntdata"/><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60" Type="http://schemas.openxmlformats.org/officeDocument/2006/relationships/font" Target="fonts/ZillaSlab-italic.fntdata"/><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51" Type="http://schemas.openxmlformats.org/officeDocument/2006/relationships/font" Target="fonts/FiraSansExtraCondensedMedium-italic.fntdata"/><Relationship Id="rId50" Type="http://schemas.openxmlformats.org/officeDocument/2006/relationships/font" Target="fonts/FiraSansExtraCondensedMedium-bold.fntdata"/><Relationship Id="rId53" Type="http://schemas.openxmlformats.org/officeDocument/2006/relationships/font" Target="fonts/BlackHanSans-regular.fntdata"/><Relationship Id="rId52" Type="http://schemas.openxmlformats.org/officeDocument/2006/relationships/font" Target="fonts/FiraSansExtraCondensedMedium-boldItalic.fntdata"/><Relationship Id="rId11" Type="http://schemas.openxmlformats.org/officeDocument/2006/relationships/notesMaster" Target="notesMasters/notesMaster1.xml"/><Relationship Id="rId55" Type="http://schemas.openxmlformats.org/officeDocument/2006/relationships/font" Target="fonts/HelveticaNeue-bold.fntdata"/><Relationship Id="rId10" Type="http://schemas.openxmlformats.org/officeDocument/2006/relationships/slideMaster" Target="slideMasters/slideMaster6.xml"/><Relationship Id="rId54" Type="http://schemas.openxmlformats.org/officeDocument/2006/relationships/font" Target="fonts/HelveticaNeue-regular.fntdata"/><Relationship Id="rId13" Type="http://schemas.openxmlformats.org/officeDocument/2006/relationships/slide" Target="slides/slide2.xml"/><Relationship Id="rId57" Type="http://schemas.openxmlformats.org/officeDocument/2006/relationships/font" Target="fonts/HelveticaNeue-boldItalic.fntdata"/><Relationship Id="rId12" Type="http://schemas.openxmlformats.org/officeDocument/2006/relationships/slide" Target="slides/slide1.xml"/><Relationship Id="rId56" Type="http://schemas.openxmlformats.org/officeDocument/2006/relationships/font" Target="fonts/HelveticaNeue-italic.fntdata"/><Relationship Id="rId15" Type="http://schemas.openxmlformats.org/officeDocument/2006/relationships/slide" Target="slides/slide4.xml"/><Relationship Id="rId59" Type="http://schemas.openxmlformats.org/officeDocument/2006/relationships/font" Target="fonts/ZillaSlab-bold.fntdata"/><Relationship Id="rId14" Type="http://schemas.openxmlformats.org/officeDocument/2006/relationships/slide" Target="slides/slide3.xml"/><Relationship Id="rId58" Type="http://schemas.openxmlformats.org/officeDocument/2006/relationships/font" Target="fonts/ZillaSlab-regular.fntdata"/><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rentingchaos.com/play-dough-developmental-benefits-early-childhood/" TargetMode="External"/><Relationship Id="rId3" Type="http://schemas.openxmlformats.org/officeDocument/2006/relationships/hyperlink" Target="https://www.thelearningpartnership.ca/programs/welcome-to-kindergarten/early-learning-resource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LW0R1KVEm24&amp;t=3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iteforliteracy.com/"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V5NnKmHVmtmrRnEJY5nHuA2Tyot3eJbb/view?usp=sharing" TargetMode="External"/><Relationship Id="rId3" Type="http://schemas.openxmlformats.org/officeDocument/2006/relationships/hyperlink" Target="https://www.youtube.com/watch?v=wdNlq_J1G7M"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JXL59fbBOp-ZTNqsoy9nVVEu1uHgiaEL/view?usp=sharing"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eGr2AoCGf_aPVdOHgnMy5GL-mzd42A-Y/view?usp=sharing"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docs.google.com/document/d/1oyaIAqhxoQhtlci7WTWYpo__iX7wHjlqhQizSd_D9fc/edit"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8uiCa4fRkMY"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c7c8306f96_0_1044: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CA"/>
              <a:t>This slide can be shown while waiting for attendees to arrive</a:t>
            </a:r>
            <a:endParaRPr/>
          </a:p>
        </p:txBody>
      </p:sp>
      <p:sp>
        <p:nvSpPr>
          <p:cNvPr id="291" name="Google Shape;291;gc7c8306f96_0_10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0" name="Google Shape;49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Google Shape;50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5 min.</a:t>
            </a:r>
            <a:endParaRPr/>
          </a:p>
          <a:p>
            <a:pPr indent="0" lvl="0" marL="0" rtl="0" algn="l">
              <a:lnSpc>
                <a:spcPct val="115000"/>
              </a:lnSpc>
              <a:spcBef>
                <a:spcPts val="0"/>
              </a:spcBef>
              <a:spcAft>
                <a:spcPts val="0"/>
              </a:spcAft>
              <a:buSzPts val="1100"/>
              <a:buNone/>
            </a:pPr>
            <a:r>
              <a:rPr lang="en-CA" sz="1400"/>
              <a:t>Mrs. Martin. is going to talk with us about </a:t>
            </a:r>
            <a:r>
              <a:rPr lang="en-CA" sz="1400" u="sng">
                <a:solidFill>
                  <a:schemeClr val="hlink"/>
                </a:solidFill>
                <a:hlinkClick r:id="rId2"/>
              </a:rPr>
              <a:t>how much learning &amp; fun can happen when we’re playing with playdoh</a:t>
            </a:r>
            <a:r>
              <a:rPr lang="en-CA" sz="1400"/>
              <a:t>!</a:t>
            </a:r>
            <a:endParaRPr sz="1400"/>
          </a:p>
          <a:p>
            <a:pPr indent="-317500" lvl="0" marL="457200" rtl="0" algn="l">
              <a:lnSpc>
                <a:spcPct val="115000"/>
              </a:lnSpc>
              <a:spcBef>
                <a:spcPts val="0"/>
              </a:spcBef>
              <a:spcAft>
                <a:spcPts val="0"/>
              </a:spcAft>
              <a:buClr>
                <a:schemeClr val="dk1"/>
              </a:buClr>
              <a:buSzPts val="1400"/>
              <a:buChar char="●"/>
            </a:pPr>
            <a:r>
              <a:rPr lang="en-CA" sz="1400">
                <a:solidFill>
                  <a:schemeClr val="dk1"/>
                </a:solidFill>
              </a:rPr>
              <a:t>Hey everybody...inside the bags you will find a little package of play doh! I’ll invite you to take it out and play with it together while we’re talking about how much your child can learn while they’re using this simple material!</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CA" sz="1400">
                <a:solidFill>
                  <a:schemeClr val="dk1"/>
                </a:solidFill>
              </a:rPr>
              <a:t>There are so many benefits to playdough! While your child is playing and creating with playdough, they’re growing so many skills that they can use in other areas of their learning too! </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CA" sz="1400">
                <a:solidFill>
                  <a:schemeClr val="dk1"/>
                </a:solidFill>
              </a:rPr>
              <a:t>The act of manipulating the playdough by squeezing, rolling, squishing and more all helps to grow your child’s fine motor skills and strength that they will use for other things like printing, using scissors, and doing up zippers</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CA" sz="1400">
                <a:solidFill>
                  <a:schemeClr val="dk1"/>
                </a:solidFill>
              </a:rPr>
              <a:t>Playdough is also an awesome way to explore and grow your child’s creativity! They can create anything that comes to their imagination, and as they’re creating, they have the opportunity to explain their thinking and understand why they chose to do what they did, which also grows their communication skills! </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CA" sz="1400">
                <a:solidFill>
                  <a:schemeClr val="dk1"/>
                </a:solidFill>
              </a:rPr>
              <a:t>Playdough is also a great material to use when learning about math and literacy- we had lots of fun this year creating words, letters, and numbers out of our playdough! Maybe you will make the first letter of your name right now! I can make an M for the first letter of my name!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CA" sz="1400">
                <a:solidFill>
                  <a:schemeClr val="dk1"/>
                </a:solidFill>
              </a:rPr>
              <a:t>Playdough can be bought or you can make it! Inside of your bag there is a Welcome to Kindergarten Resource book which includes a simple recipe for making your own playdough</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CA" sz="1400">
                <a:solidFill>
                  <a:schemeClr val="dk1"/>
                </a:solidFill>
              </a:rPr>
              <a:t>Now we will watch a short video about learning with playdough!</a:t>
            </a:r>
            <a:endParaRPr sz="1400"/>
          </a:p>
          <a:p>
            <a:pPr indent="0" lvl="0" marL="0" rtl="0" algn="l">
              <a:lnSpc>
                <a:spcPct val="115000"/>
              </a:lnSpc>
              <a:spcBef>
                <a:spcPts val="0"/>
              </a:spcBef>
              <a:spcAft>
                <a:spcPts val="0"/>
              </a:spcAft>
              <a:buSzPts val="1100"/>
              <a:buNone/>
            </a:pPr>
            <a:r>
              <a:t/>
            </a:r>
            <a:endParaRPr sz="1400"/>
          </a:p>
          <a:p>
            <a:pPr indent="0" lvl="0" marL="0" rtl="0" algn="l">
              <a:lnSpc>
                <a:spcPct val="115000"/>
              </a:lnSpc>
              <a:spcBef>
                <a:spcPts val="0"/>
              </a:spcBef>
              <a:spcAft>
                <a:spcPts val="0"/>
              </a:spcAft>
              <a:buSzPts val="1100"/>
              <a:buNone/>
            </a:pPr>
            <a:r>
              <a:rPr lang="en-CA" sz="1400"/>
              <a:t>Share </a:t>
            </a:r>
            <a:r>
              <a:rPr lang="en-CA" sz="1400" u="sng">
                <a:solidFill>
                  <a:schemeClr val="hlink"/>
                </a:solidFill>
                <a:hlinkClick r:id="rId3"/>
              </a:rPr>
              <a:t>link</a:t>
            </a:r>
            <a:r>
              <a:rPr lang="en-CA" sz="1400"/>
              <a:t> for the translations of this resource (2 page information about TALK, READ, SING, PLAY in 29 languages)</a:t>
            </a:r>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2" name="Google Shape;52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5 min.</a:t>
            </a:r>
            <a:endParaRPr/>
          </a:p>
          <a:p>
            <a:pPr indent="0" lvl="0" marL="0" rtl="0" algn="l">
              <a:lnSpc>
                <a:spcPct val="100000"/>
              </a:lnSpc>
              <a:spcBef>
                <a:spcPts val="0"/>
              </a:spcBef>
              <a:spcAft>
                <a:spcPts val="0"/>
              </a:spcAft>
              <a:buSzPts val="1100"/>
              <a:buNone/>
            </a:pPr>
            <a:r>
              <a:rPr lang="en-CA" sz="1400"/>
              <a:t>Now, Mrs. Shier is going to talk with us about one of the </a:t>
            </a:r>
            <a:r>
              <a:rPr lang="en-CA" sz="1400"/>
              <a:t>beautiful</a:t>
            </a:r>
            <a:r>
              <a:rPr lang="en-CA" sz="1400"/>
              <a:t> books in the bag - pull out the book and show it.</a:t>
            </a:r>
            <a:endParaRPr sz="1400"/>
          </a:p>
          <a:p>
            <a:pPr indent="0" lvl="0" marL="0" rtl="0" algn="l">
              <a:lnSpc>
                <a:spcPct val="115000"/>
              </a:lnSpc>
              <a:spcBef>
                <a:spcPts val="0"/>
              </a:spcBef>
              <a:spcAft>
                <a:spcPts val="0"/>
              </a:spcAft>
              <a:buSzPts val="1100"/>
              <a:buNone/>
            </a:pPr>
            <a:r>
              <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CA" sz="1400">
                <a:solidFill>
                  <a:schemeClr val="dk1"/>
                </a:solidFill>
              </a:rPr>
              <a:t>Invite families to unpack one of the books from the bag and turn the pages together while we’re talking (e.g., “Hey everybody...inside the bag you will find several beautiful books!  We’re going to invite you to take one out and turn the pages together while we’re talking about how much your child can learn while reading and talking about stories together!”)</a:t>
            </a:r>
            <a:endParaRPr sz="1400">
              <a:solidFill>
                <a:schemeClr val="dk1"/>
              </a:solidFill>
            </a:endParaRPr>
          </a:p>
          <a:p>
            <a:pPr indent="0" lvl="0" marL="0" rtl="0" algn="l">
              <a:lnSpc>
                <a:spcPct val="100000"/>
              </a:lnSpc>
              <a:spcBef>
                <a:spcPts val="0"/>
              </a:spcBef>
              <a:spcAft>
                <a:spcPts val="0"/>
              </a:spcAft>
              <a:buSzPts val="1100"/>
              <a:buNone/>
            </a:pPr>
            <a:r>
              <a:t/>
            </a:r>
            <a:endParaRPr sz="1400"/>
          </a:p>
          <a:p>
            <a:pPr indent="0" lvl="0" marL="0" rtl="0" algn="l">
              <a:spcBef>
                <a:spcPts val="0"/>
              </a:spcBef>
              <a:spcAft>
                <a:spcPts val="0"/>
              </a:spcAft>
              <a:buClr>
                <a:schemeClr val="dk1"/>
              </a:buClr>
              <a:buSzPts val="1100"/>
              <a:buFont typeface="Arial"/>
              <a:buNone/>
            </a:pPr>
            <a:r>
              <a:rPr lang="en-CA" sz="1400">
                <a:solidFill>
                  <a:schemeClr val="dk1"/>
                </a:solidFill>
              </a:rPr>
              <a:t>Now, families...if you would like to get more ideas about how reading stories can be a fun way of learning together at home, check out </a:t>
            </a:r>
            <a:r>
              <a:rPr lang="en-CA" sz="1400" u="sng">
                <a:solidFill>
                  <a:schemeClr val="hlink"/>
                </a:solidFill>
                <a:hlinkClick r:id="rId2"/>
              </a:rPr>
              <a:t>this video…</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cb879a1df1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cb879a1df1_0_131: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CA">
                <a:solidFill>
                  <a:schemeClr val="dk1"/>
                </a:solidFill>
              </a:rPr>
              <a:t>Mrs. Shier</a:t>
            </a:r>
            <a:endParaRPr>
              <a:solidFill>
                <a:schemeClr val="dk1"/>
              </a:solidFill>
            </a:endParaRPr>
          </a:p>
          <a:p>
            <a:pPr indent="0" lvl="0" marL="0" rtl="0" algn="l">
              <a:spcBef>
                <a:spcPts val="0"/>
              </a:spcBef>
              <a:spcAft>
                <a:spcPts val="0"/>
              </a:spcAft>
              <a:buClr>
                <a:schemeClr val="dk1"/>
              </a:buClr>
              <a:buSzPts val="1100"/>
              <a:buFont typeface="Arial"/>
              <a:buNone/>
            </a:pPr>
            <a:r>
              <a:rPr lang="en-CA">
                <a:solidFill>
                  <a:schemeClr val="dk1"/>
                </a:solidFill>
              </a:rPr>
              <a:t>And - share links for </a:t>
            </a:r>
            <a:r>
              <a:rPr lang="en-CA" u="sng">
                <a:solidFill>
                  <a:srgbClr val="0097A7"/>
                </a:solidFill>
                <a:hlinkClick r:id="rId2">
                  <a:extLst>
                    <a:ext uri="{A12FA001-AC4F-418D-AE19-62706E023703}">
                      <ahyp:hlinkClr val="tx"/>
                    </a:ext>
                  </a:extLst>
                </a:hlinkClick>
              </a:rPr>
              <a:t>e-books </a:t>
            </a:r>
            <a:r>
              <a:rPr lang="en-CA"/>
              <a:t>- some are also available in languages other than English!</a:t>
            </a:r>
            <a:endParaRPr/>
          </a:p>
          <a:p>
            <a:pPr indent="0" lvl="0" marL="520700" rtl="0" algn="l">
              <a:lnSpc>
                <a:spcPct val="115000"/>
              </a:lnSpc>
              <a:spcBef>
                <a:spcPts val="0"/>
              </a:spcBef>
              <a:spcAft>
                <a:spcPts val="600"/>
              </a:spcAft>
              <a:buClr>
                <a:schemeClr val="dk1"/>
              </a:buClr>
              <a:buSzPts val="1100"/>
              <a:buFont typeface="Arial"/>
              <a:buNone/>
            </a:pPr>
            <a:r>
              <a:t/>
            </a:r>
            <a:endParaRPr/>
          </a:p>
        </p:txBody>
      </p:sp>
      <p:sp>
        <p:nvSpPr>
          <p:cNvPr id="540" name="Google Shape;540;gcb879a1df1_0_13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CA"/>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cb879a1df1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cb879a1df1_0_62: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CA"/>
              <a:t>Mrs. Shier -Let families know that these slides will be </a:t>
            </a:r>
            <a:r>
              <a:rPr lang="en-CA"/>
              <a:t>available</a:t>
            </a:r>
            <a:r>
              <a:rPr lang="en-CA"/>
              <a:t> on our school website, so they are welcome to visit in the future and visit the links at any time!</a:t>
            </a:r>
            <a:endParaRPr/>
          </a:p>
        </p:txBody>
      </p:sp>
      <p:sp>
        <p:nvSpPr>
          <p:cNvPr id="556" name="Google Shape;556;gcb879a1df1_0_6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CA"/>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2" name="Google Shape;57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CA">
                <a:solidFill>
                  <a:schemeClr val="dk1"/>
                </a:solidFill>
              </a:rPr>
              <a:t>5 min.</a:t>
            </a:r>
            <a:endParaRPr>
              <a:solidFill>
                <a:schemeClr val="dk1"/>
              </a:solidFill>
            </a:endParaRPr>
          </a:p>
          <a:p>
            <a:pPr indent="0" lvl="0" marL="0" rtl="0" algn="l">
              <a:spcBef>
                <a:spcPts val="0"/>
              </a:spcBef>
              <a:spcAft>
                <a:spcPts val="0"/>
              </a:spcAft>
              <a:buClr>
                <a:schemeClr val="dk1"/>
              </a:buClr>
              <a:buSzPts val="1100"/>
              <a:buFont typeface="Arial"/>
              <a:buNone/>
            </a:pPr>
            <a:r>
              <a:rPr lang="en-CA" sz="1400">
                <a:solidFill>
                  <a:schemeClr val="dk1"/>
                </a:solidFill>
              </a:rPr>
              <a:t>Now, Mrs. C. is going to lead us in some fun movement activities</a:t>
            </a:r>
            <a:endParaRPr sz="1400">
              <a:solidFill>
                <a:schemeClr val="dk1"/>
              </a:solidFill>
            </a:endParaRPr>
          </a:p>
          <a:p>
            <a:pPr indent="0" lvl="0" marL="0" rtl="0" algn="l">
              <a:spcBef>
                <a:spcPts val="0"/>
              </a:spcBef>
              <a:spcAft>
                <a:spcPts val="0"/>
              </a:spcAft>
              <a:buClr>
                <a:schemeClr val="dk1"/>
              </a:buClr>
              <a:buSzPts val="1100"/>
              <a:buFont typeface="Arial"/>
              <a:buNone/>
            </a:pPr>
            <a:r>
              <a:rPr lang="en-CA" sz="1400">
                <a:solidFill>
                  <a:schemeClr val="dk1"/>
                </a:solidFill>
              </a:rPr>
              <a:t>So</a:t>
            </a:r>
            <a:r>
              <a:rPr lang="en-CA" sz="1400" u="sng">
                <a:solidFill>
                  <a:schemeClr val="hlink"/>
                </a:solidFill>
                <a:hlinkClick r:id="rId2"/>
              </a:rPr>
              <a:t> much learning &amp; fun can happen when we’re enjoying music &amp; movement</a:t>
            </a:r>
            <a:r>
              <a:rPr lang="en-CA" sz="1400">
                <a:solidFill>
                  <a:schemeClr val="dk1"/>
                </a:solidFill>
              </a:rPr>
              <a:t>!</a:t>
            </a:r>
            <a:endParaRPr sz="1400">
              <a:solidFill>
                <a:schemeClr val="dk1"/>
              </a:solidFill>
            </a:endParaRPr>
          </a:p>
          <a:p>
            <a:pPr indent="0" lvl="0" marL="0" rtl="0" algn="l">
              <a:spcBef>
                <a:spcPts val="0"/>
              </a:spcBef>
              <a:spcAft>
                <a:spcPts val="0"/>
              </a:spcAft>
              <a:buClr>
                <a:schemeClr val="dk1"/>
              </a:buClr>
              <a:buSzPts val="1100"/>
              <a:buFont typeface="Arial"/>
              <a:buNone/>
            </a:pPr>
            <a:r>
              <a:rPr lang="en-CA" sz="1400">
                <a:solidFill>
                  <a:schemeClr val="dk1"/>
                </a:solidFill>
              </a:rPr>
              <a:t>Some suggestions for ways to enjoy music:</a:t>
            </a:r>
            <a:endParaRPr sz="1400">
              <a:solidFill>
                <a:schemeClr val="dk1"/>
              </a:solidFill>
            </a:endParaRPr>
          </a:p>
          <a:p>
            <a:pPr indent="-323850" lvl="0" marL="457200" rtl="0" algn="l">
              <a:lnSpc>
                <a:spcPct val="90000"/>
              </a:lnSpc>
              <a:spcBef>
                <a:spcPts val="1000"/>
              </a:spcBef>
              <a:spcAft>
                <a:spcPts val="0"/>
              </a:spcAft>
              <a:buClr>
                <a:srgbClr val="000000"/>
              </a:buClr>
              <a:buSzPts val="1500"/>
              <a:buChar char="•"/>
            </a:pPr>
            <a:r>
              <a:rPr lang="en-CA" sz="1300"/>
              <a:t>Using the WTK song, “Jump Up, Jump Down”, try moving to the actions described in the song. </a:t>
            </a:r>
            <a:endParaRPr/>
          </a:p>
          <a:p>
            <a:pPr indent="-323850" lvl="0" marL="457200" rtl="0" algn="l">
              <a:lnSpc>
                <a:spcPct val="90000"/>
              </a:lnSpc>
              <a:spcBef>
                <a:spcPts val="0"/>
              </a:spcBef>
              <a:spcAft>
                <a:spcPts val="0"/>
              </a:spcAft>
              <a:buClr>
                <a:srgbClr val="000000"/>
              </a:buClr>
              <a:buSzPts val="1500"/>
              <a:buChar char="•"/>
            </a:pPr>
            <a:r>
              <a:rPr lang="en-CA" sz="1300"/>
              <a:t>Move along while waving and tossing light objects like ribbons, scarves, and tissues.</a:t>
            </a:r>
            <a:endParaRPr sz="1300"/>
          </a:p>
          <a:p>
            <a:pPr indent="-311150" lvl="0" marL="457200" rtl="0" algn="l">
              <a:lnSpc>
                <a:spcPct val="90000"/>
              </a:lnSpc>
              <a:spcBef>
                <a:spcPts val="0"/>
              </a:spcBef>
              <a:spcAft>
                <a:spcPts val="0"/>
              </a:spcAft>
              <a:buClr>
                <a:srgbClr val="000000"/>
              </a:buClr>
              <a:buSzPts val="1300"/>
              <a:buChar char="•"/>
            </a:pPr>
            <a:r>
              <a:rPr lang="en-CA" sz="1300"/>
              <a:t>Play ball games together and practice rolling, tossing, passing and catching</a:t>
            </a:r>
            <a:endParaRPr sz="1300"/>
          </a:p>
          <a:p>
            <a:pPr indent="-323850" lvl="0" marL="457200" rtl="0" algn="l">
              <a:lnSpc>
                <a:spcPct val="90000"/>
              </a:lnSpc>
              <a:spcBef>
                <a:spcPts val="0"/>
              </a:spcBef>
              <a:spcAft>
                <a:spcPts val="0"/>
              </a:spcAft>
              <a:buClr>
                <a:srgbClr val="000000"/>
              </a:buClr>
              <a:buSzPts val="1500"/>
              <a:buChar char="•"/>
            </a:pPr>
            <a:r>
              <a:rPr lang="en-CA" sz="1300"/>
              <a:t>Use music to calm or energize!</a:t>
            </a:r>
            <a:endParaRPr/>
          </a:p>
          <a:p>
            <a:pPr indent="-323850" lvl="0" marL="457200" rtl="0" algn="l">
              <a:lnSpc>
                <a:spcPct val="90000"/>
              </a:lnSpc>
              <a:spcBef>
                <a:spcPts val="0"/>
              </a:spcBef>
              <a:spcAft>
                <a:spcPts val="0"/>
              </a:spcAft>
              <a:buClr>
                <a:srgbClr val="000000"/>
              </a:buClr>
              <a:buSzPts val="1500"/>
              <a:buChar char="•"/>
            </a:pPr>
            <a:r>
              <a:rPr lang="en-CA" sz="1300"/>
              <a:t>Move to music and pretend to move like an animal (e.g., rabbit, elephant, snake, butterfly)</a:t>
            </a:r>
            <a:endParaRPr/>
          </a:p>
          <a:p>
            <a:pPr indent="-323850" lvl="0" marL="457200" rtl="0" algn="l">
              <a:lnSpc>
                <a:spcPct val="90000"/>
              </a:lnSpc>
              <a:spcBef>
                <a:spcPts val="0"/>
              </a:spcBef>
              <a:spcAft>
                <a:spcPts val="0"/>
              </a:spcAft>
              <a:buClr>
                <a:srgbClr val="000000"/>
              </a:buClr>
              <a:buSzPts val="1500"/>
              <a:buChar char="•"/>
            </a:pPr>
            <a:r>
              <a:rPr lang="en-CA" sz="1300"/>
              <a:t>Enjoy music from around the world</a:t>
            </a:r>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CA" sz="1400">
                <a:solidFill>
                  <a:schemeClr val="dk1"/>
                </a:solidFill>
              </a:rPr>
              <a:t>Now families...if you would like to get more ideas about how enjoying music &amp; movement can be a fun way of learning together at home, check out </a:t>
            </a:r>
            <a:r>
              <a:rPr lang="en-CA" sz="1400" u="sng">
                <a:solidFill>
                  <a:schemeClr val="hlink"/>
                </a:solidFill>
                <a:hlinkClick r:id="rId3"/>
              </a:rPr>
              <a:t>this video…</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cb879a1df1_0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cb879a1df1_0_192: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CA">
                <a:solidFill>
                  <a:schemeClr val="dk1"/>
                </a:solidFill>
              </a:rPr>
              <a:t>Mrs. C.</a:t>
            </a:r>
            <a:r>
              <a:rPr lang="en-CA">
                <a:solidFill>
                  <a:schemeClr val="dk1"/>
                </a:solidFill>
              </a:rPr>
              <a:t>- </a:t>
            </a:r>
            <a:r>
              <a:rPr lang="en-CA">
                <a:solidFill>
                  <a:srgbClr val="31486D"/>
                </a:solidFill>
              </a:rPr>
              <a:t>here are some links to other music for children (click the images)</a:t>
            </a:r>
            <a:endParaRPr/>
          </a:p>
          <a:p>
            <a:pPr indent="0" lvl="0" marL="520700" rtl="0" algn="l">
              <a:lnSpc>
                <a:spcPct val="115000"/>
              </a:lnSpc>
              <a:spcBef>
                <a:spcPts val="0"/>
              </a:spcBef>
              <a:spcAft>
                <a:spcPts val="600"/>
              </a:spcAft>
              <a:buClr>
                <a:schemeClr val="dk1"/>
              </a:buClr>
              <a:buSzPts val="1100"/>
              <a:buFont typeface="Arial"/>
              <a:buNone/>
            </a:pPr>
            <a:r>
              <a:t/>
            </a:r>
            <a:endParaRPr/>
          </a:p>
        </p:txBody>
      </p:sp>
      <p:sp>
        <p:nvSpPr>
          <p:cNvPr id="586" name="Google Shape;586;gcb879a1df1_0_19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CA"/>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8" name="Google Shape;59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sz="1400"/>
              <a:t>Mrs. Nicolas: I’m going to go quickly go over some overall WTK </a:t>
            </a:r>
            <a:r>
              <a:rPr b="1" lang="en-CA" sz="1500"/>
              <a:t>K</a:t>
            </a:r>
            <a:r>
              <a:rPr b="1" lang="en-CA" sz="1500"/>
              <a:t>ey</a:t>
            </a:r>
            <a:r>
              <a:rPr lang="en-CA" sz="1400"/>
              <a:t> messages that might be helpful to you!</a:t>
            </a:r>
            <a:endParaRPr sz="1400"/>
          </a:p>
          <a:p>
            <a:pPr indent="-317500" lvl="0" marL="457200" rtl="0" algn="l">
              <a:lnSpc>
                <a:spcPct val="100000"/>
              </a:lnSpc>
              <a:spcBef>
                <a:spcPts val="0"/>
              </a:spcBef>
              <a:spcAft>
                <a:spcPts val="0"/>
              </a:spcAft>
              <a:buSzPts val="1400"/>
              <a:buAutoNum type="arabicPeriod"/>
            </a:pPr>
            <a:r>
              <a:rPr lang="en-CA" sz="1400"/>
              <a:t>A</a:t>
            </a:r>
            <a:r>
              <a:rPr lang="en-CA" sz="1400"/>
              <a:t>s a parent you are your child’s first and best teacher, so it’s important to… (read points)</a:t>
            </a:r>
            <a:endParaRPr sz="1400"/>
          </a:p>
          <a:p>
            <a:pPr indent="-317500" lvl="0" marL="457200" rtl="0" algn="l">
              <a:lnSpc>
                <a:spcPct val="100000"/>
              </a:lnSpc>
              <a:spcBef>
                <a:spcPts val="0"/>
              </a:spcBef>
              <a:spcAft>
                <a:spcPts val="0"/>
              </a:spcAft>
              <a:buSzPts val="1400"/>
              <a:buAutoNum type="arabicPeriod"/>
            </a:pPr>
            <a:r>
              <a:rPr lang="en-CA" sz="1400"/>
              <a:t>It’s also very important to Talk, Read, Sing &amp; Play Every Day with your child! (read points)</a:t>
            </a:r>
            <a:endParaRPr sz="1400"/>
          </a:p>
          <a:p>
            <a:pPr indent="0" lvl="0" marL="457200" rtl="0" algn="l">
              <a:lnSpc>
                <a:spcPct val="100000"/>
              </a:lnSpc>
              <a:spcBef>
                <a:spcPts val="0"/>
              </a:spcBef>
              <a:spcAft>
                <a:spcPts val="0"/>
              </a:spcAft>
              <a:buNone/>
            </a:pPr>
            <a:r>
              <a:rPr lang="en-CA" sz="1400"/>
              <a:t>*</a:t>
            </a:r>
            <a:r>
              <a:rPr lang="en-CA" sz="1400"/>
              <a:t>Talking</a:t>
            </a:r>
            <a:r>
              <a:rPr lang="en-CA" sz="1400"/>
              <a:t> Builds</a:t>
            </a:r>
            <a:endParaRPr sz="1400"/>
          </a:p>
          <a:p>
            <a:pPr indent="0" lvl="0" marL="457200" rtl="0" algn="l">
              <a:lnSpc>
                <a:spcPct val="100000"/>
              </a:lnSpc>
              <a:spcBef>
                <a:spcPts val="0"/>
              </a:spcBef>
              <a:spcAft>
                <a:spcPts val="0"/>
              </a:spcAft>
              <a:buNone/>
            </a:pPr>
            <a:r>
              <a:rPr lang="en-CA" sz="1400"/>
              <a:t>*Reading Builds</a:t>
            </a:r>
            <a:endParaRPr sz="1400"/>
          </a:p>
          <a:p>
            <a:pPr indent="0" lvl="0" marL="457200" rtl="0" algn="l">
              <a:lnSpc>
                <a:spcPct val="100000"/>
              </a:lnSpc>
              <a:spcBef>
                <a:spcPts val="0"/>
              </a:spcBef>
              <a:spcAft>
                <a:spcPts val="0"/>
              </a:spcAft>
              <a:buNone/>
            </a:pPr>
            <a:r>
              <a:rPr lang="en-CA" sz="1400"/>
              <a:t>*Singing Builds</a:t>
            </a:r>
            <a:endParaRPr sz="1400"/>
          </a:p>
          <a:p>
            <a:pPr indent="0" lvl="0" marL="457200" rtl="0" algn="l">
              <a:lnSpc>
                <a:spcPct val="100000"/>
              </a:lnSpc>
              <a:spcBef>
                <a:spcPts val="0"/>
              </a:spcBef>
              <a:spcAft>
                <a:spcPts val="0"/>
              </a:spcAft>
              <a:buNone/>
            </a:pPr>
            <a:r>
              <a:rPr lang="en-CA" sz="1400"/>
              <a:t>*And Lastly, Playing Builds</a:t>
            </a:r>
            <a:endParaRPr sz="1400"/>
          </a:p>
          <a:p>
            <a:pPr indent="-317500" lvl="0" marL="457200" rtl="0" algn="l">
              <a:lnSpc>
                <a:spcPct val="100000"/>
              </a:lnSpc>
              <a:spcBef>
                <a:spcPts val="0"/>
              </a:spcBef>
              <a:spcAft>
                <a:spcPts val="0"/>
              </a:spcAft>
              <a:buSzPts val="1400"/>
              <a:buAutoNum type="arabicPeriod"/>
            </a:pPr>
            <a:r>
              <a:rPr b="1" lang="en-CA" sz="1400"/>
              <a:t>***And now, I will now be passing it on to Mrs. Stumph as she will be talking about places in our school</a:t>
            </a:r>
            <a:endParaRPr b="1" sz="1400"/>
          </a:p>
          <a:p>
            <a:pPr indent="0" lvl="0" marL="457200" rtl="0" algn="l">
              <a:lnSpc>
                <a:spcPct val="100000"/>
              </a:lnSpc>
              <a:spcBef>
                <a:spcPts val="0"/>
              </a:spcBef>
              <a:spcAft>
                <a:spcPts val="0"/>
              </a:spcAft>
              <a:buNone/>
            </a:pPr>
            <a:r>
              <a:t/>
            </a:r>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2" name="Google Shape;62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Mrs. Stumpf: </a:t>
            </a:r>
            <a:r>
              <a:rPr lang="en-CA">
                <a:solidFill>
                  <a:schemeClr val="dk1"/>
                </a:solidFill>
              </a:rPr>
              <a:t>You might be curious to know a little bit about what your school looks like! Here are some pictures of important places in the school. First is the main entrance, which is used to get to the main office. You can also see a photo of our wonderful library, gym, and some of our outdoor learning areas.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8" name="Google Shape;64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Mrs. Stumpf: </a:t>
            </a:r>
            <a:r>
              <a:rPr lang="en-CA">
                <a:solidFill>
                  <a:schemeClr val="dk1"/>
                </a:solidFill>
              </a:rPr>
              <a:t>And here are 2 of our 3 Kindergarten classes. They look a little different this year but they include inviting spaces for students to learn through play, inquiry, exploration, and a balance of teacher and student-led learning. Each classroom includes a washroom for our young learners.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cb879a1df1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cb879a1df1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CA" sz="1400">
                <a:solidFill>
                  <a:srgbClr val="434343"/>
                </a:solidFill>
              </a:rPr>
              <a:t>We are so excited that you’ve joined us for a fun and engaging event.  You probably have lot of questions, and we have lots of information to share as well!</a:t>
            </a:r>
            <a:endParaRPr sz="1400">
              <a:solidFill>
                <a:srgbClr val="434343"/>
              </a:solidFill>
            </a:endParaRPr>
          </a:p>
          <a:p>
            <a:pPr indent="0" lvl="0" marL="0" rtl="0" algn="l">
              <a:lnSpc>
                <a:spcPct val="115000"/>
              </a:lnSpc>
              <a:spcBef>
                <a:spcPts val="0"/>
              </a:spcBef>
              <a:spcAft>
                <a:spcPts val="0"/>
              </a:spcAft>
              <a:buNone/>
            </a:pPr>
            <a:r>
              <a:rPr lang="en-CA" sz="1400">
                <a:solidFill>
                  <a:srgbClr val="434343"/>
                </a:solidFill>
              </a:rPr>
              <a:t>However, to ensure that the online presentation runs smoothly we are asking that participants mute themselves and turn off their camera.  This will help to prevent technical issues that can occur when individuals do not have sufficient bandwidth to support the presentation.  Also this ensures your privacy as we are recording the session so that you can view it again and we can share it with those who weren't able to join us live!</a:t>
            </a:r>
            <a:endParaRPr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3" name="Google Shape;66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Mrs. Stumpf: </a:t>
            </a:r>
            <a:r>
              <a:rPr lang="en-CA">
                <a:solidFill>
                  <a:schemeClr val="dk1"/>
                </a:solidFill>
              </a:rPr>
              <a:t>Next year, Glencairn’s school day will start at 9:05 am and go until 3:25pm.  Drop off happens in individual class lines and students on the bus will likely be led to their particular class line-ups by a staff member. Nutrition breaks are traditionally 40 minutes including time for eating and time for outdoor play although schedules may have had some adjustments this year and into next year.</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7b0ab9465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8" name="Google Shape;678;g7b0ab9465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Mrs. Stumpf: </a:t>
            </a:r>
            <a:r>
              <a:rPr lang="en-CA">
                <a:solidFill>
                  <a:schemeClr val="dk1"/>
                </a:solidFill>
              </a:rPr>
              <a:t>We’ve added this slide since many parents ask what items children should bring to school. This may change so be sure to look for information closer to September. Most years, it is great if students can have these items: a good sized backpack (big enough for a library book and all the other items needed), a water bottle, a good-sized lunch (children can get very hungry and we usually eat twice through the day), and indoor shoes. It’s also very important to label all your child’s belongings. One year, I had 3 students with the same boots and 2 pairs were even the same size! That’s a lot to sort out with many friends getting ready at once! Thank you in advance for labeling all of your child’s items!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cb879a1df1_1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9" name="Google Shape;689;gcb879a1df1_1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1400"/>
              <a:t>10 min.</a:t>
            </a:r>
            <a:endParaRPr sz="1400"/>
          </a:p>
          <a:p>
            <a:pPr indent="0" lvl="0" marL="0" rtl="0" algn="l">
              <a:lnSpc>
                <a:spcPct val="115000"/>
              </a:lnSpc>
              <a:spcBef>
                <a:spcPts val="0"/>
              </a:spcBef>
              <a:spcAft>
                <a:spcPts val="0"/>
              </a:spcAft>
              <a:buNone/>
            </a:pPr>
            <a:r>
              <a:rPr lang="en-CA" sz="1400">
                <a:solidFill>
                  <a:schemeClr val="dk1"/>
                </a:solidFill>
              </a:rPr>
              <a:t>Now our community partners are excited to share more about getting ready for school (here is a </a:t>
            </a:r>
            <a:r>
              <a:rPr lang="en-CA" sz="1400" u="sng">
                <a:solidFill>
                  <a:schemeClr val="hlink"/>
                </a:solidFill>
                <a:hlinkClick r:id="rId2"/>
              </a:rPr>
              <a:t>link to a doc</a:t>
            </a:r>
            <a:r>
              <a:rPr lang="en-CA" sz="1400">
                <a:solidFill>
                  <a:schemeClr val="dk1"/>
                </a:solidFill>
              </a:rPr>
              <a:t> that you may wish to share as well)</a:t>
            </a:r>
            <a:endParaRPr sz="1400">
              <a:solidFill>
                <a:schemeClr val="dk1"/>
              </a:solidFill>
            </a:endParaRPr>
          </a:p>
          <a:p>
            <a:pPr indent="0" lvl="0" marL="0" rtl="0" algn="l">
              <a:lnSpc>
                <a:spcPct val="115000"/>
              </a:lnSpc>
              <a:spcBef>
                <a:spcPts val="0"/>
              </a:spcBef>
              <a:spcAft>
                <a:spcPts val="0"/>
              </a:spcAft>
              <a:buNone/>
            </a:pPr>
            <a:r>
              <a:rPr lang="en-CA" sz="1400">
                <a:solidFill>
                  <a:schemeClr val="dk1"/>
                </a:solidFill>
              </a:rPr>
              <a:t>This slide will have a video about:</a:t>
            </a:r>
            <a:endParaRPr sz="1400">
              <a:solidFill>
                <a:schemeClr val="dk1"/>
              </a:solidFill>
            </a:endParaRPr>
          </a:p>
          <a:p>
            <a:pPr indent="0" lvl="0" marL="0" rtl="0" algn="l">
              <a:spcBef>
                <a:spcPts val="0"/>
              </a:spcBef>
              <a:spcAft>
                <a:spcPts val="0"/>
              </a:spcAft>
              <a:buNone/>
            </a:pPr>
            <a:r>
              <a:rPr lang="en-CA" sz="1400">
                <a:solidFill>
                  <a:schemeClr val="dk1"/>
                </a:solidFill>
              </a:rPr>
              <a:t>-packing healthy lunches</a:t>
            </a:r>
            <a:endParaRPr sz="1400">
              <a:solidFill>
                <a:schemeClr val="dk1"/>
              </a:solidFill>
            </a:endParaRPr>
          </a:p>
          <a:p>
            <a:pPr indent="0" lvl="0" marL="0" rtl="0" algn="l">
              <a:spcBef>
                <a:spcPts val="0"/>
              </a:spcBef>
              <a:spcAft>
                <a:spcPts val="0"/>
              </a:spcAft>
              <a:buNone/>
            </a:pPr>
            <a:r>
              <a:rPr lang="en-CA" sz="1400">
                <a:solidFill>
                  <a:schemeClr val="dk1"/>
                </a:solidFill>
              </a:rPr>
              <a:t>-dressing for independence (backpacks/shoes/zippers)</a:t>
            </a:r>
            <a:endParaRPr sz="1400">
              <a:solidFill>
                <a:schemeClr val="dk1"/>
              </a:solidFill>
            </a:endParaRPr>
          </a:p>
          <a:p>
            <a:pPr indent="0" lvl="0" marL="0" rtl="0" algn="l">
              <a:spcBef>
                <a:spcPts val="0"/>
              </a:spcBef>
              <a:spcAft>
                <a:spcPts val="0"/>
              </a:spcAft>
              <a:buNone/>
            </a:pPr>
            <a:r>
              <a:rPr lang="en-CA" sz="1400">
                <a:solidFill>
                  <a:schemeClr val="dk1"/>
                </a:solidFill>
              </a:rPr>
              <a:t>-creative exploration</a:t>
            </a:r>
            <a:endParaRPr sz="1400">
              <a:solidFill>
                <a:schemeClr val="dk1"/>
              </a:solidFill>
            </a:endParaRPr>
          </a:p>
          <a:p>
            <a:pPr indent="0" lvl="0" marL="0" rtl="0" algn="l">
              <a:spcBef>
                <a:spcPts val="0"/>
              </a:spcBef>
              <a:spcAft>
                <a:spcPts val="0"/>
              </a:spcAft>
              <a:buNone/>
            </a:pPr>
            <a:r>
              <a:rPr lang="en-CA" sz="1400">
                <a:solidFill>
                  <a:schemeClr val="dk1"/>
                </a:solidFill>
              </a:rPr>
              <a:t>-connecting with your community!</a:t>
            </a:r>
            <a:endParaRPr sz="1400"/>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d569ec3f28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7" name="Google Shape;697;gd569ec3f28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Choose the video that applies to your school area</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c7c8306f96_0_8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c7c8306f96_0_8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(4:37)</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c7c8306f96_0_8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c7c8306f96_0_8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sz="1400"/>
              <a:t>(2:39) </a:t>
            </a:r>
            <a:r>
              <a:rPr lang="en-CA" sz="1400"/>
              <a:t>Our SLP team has a passion for </a:t>
            </a:r>
            <a:r>
              <a:rPr lang="en-CA" sz="1400"/>
              <a:t>helping</a:t>
            </a:r>
            <a:r>
              <a:rPr lang="en-CA" sz="1400"/>
              <a:t> children &amp; </a:t>
            </a:r>
            <a:r>
              <a:rPr lang="en-CA" sz="1400"/>
              <a:t>their</a:t>
            </a:r>
            <a:r>
              <a:rPr lang="en-CA" sz="1400"/>
              <a:t> families!  Click the image on this slide to read some easy ideas that will go a long way in helping you and your child as you get ready for this </a:t>
            </a:r>
            <a:r>
              <a:rPr lang="en-CA" sz="1400"/>
              <a:t>exciting</a:t>
            </a:r>
            <a:r>
              <a:rPr lang="en-CA" sz="1400"/>
              <a:t> school </a:t>
            </a:r>
            <a:r>
              <a:rPr lang="en-CA" sz="1400"/>
              <a:t>journey</a:t>
            </a:r>
            <a:r>
              <a:rPr lang="en-CA" sz="1400"/>
              <a:t>.  There have also included some ways that you can ask for help if there is anything that you’re wondering about your child’s speech.</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CA" sz="1400" u="sng">
                <a:solidFill>
                  <a:schemeClr val="hlink"/>
                </a:solidFill>
                <a:hlinkClick r:id="rId2"/>
              </a:rPr>
              <a:t>Welcome to Kindergarten from our SLPs</a:t>
            </a:r>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c669d0ffd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c669d0ffd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CA" sz="1400">
                <a:solidFill>
                  <a:schemeClr val="dk1"/>
                </a:solidFill>
              </a:rPr>
              <a:t>This slide will just be read (see below). </a:t>
            </a:r>
            <a:r>
              <a:rPr lang="en-CA" sz="1400">
                <a:solidFill>
                  <a:schemeClr val="dk1"/>
                </a:solidFill>
              </a:rPr>
              <a:t>We want to ensure families know that their children’s health and safety are of utmost concern without adding our own interpretations of what next year may or may not look like. Please stick to the script on this slide.</a:t>
            </a:r>
            <a:endParaRPr sz="1400">
              <a:solidFill>
                <a:schemeClr val="dk1"/>
              </a:solidFill>
            </a:endParaRPr>
          </a:p>
          <a:p>
            <a:pPr indent="0" lvl="0" marL="0" rtl="0" algn="l">
              <a:lnSpc>
                <a:spcPct val="115000"/>
              </a:lnSpc>
              <a:spcBef>
                <a:spcPts val="1000"/>
              </a:spcBef>
              <a:spcAft>
                <a:spcPts val="0"/>
              </a:spcAft>
              <a:buClr>
                <a:schemeClr val="dk1"/>
              </a:buClr>
              <a:buSzPts val="1100"/>
              <a:buFont typeface="Arial"/>
              <a:buNone/>
            </a:pPr>
            <a:r>
              <a:rPr lang="en-CA" sz="1400">
                <a:solidFill>
                  <a:schemeClr val="dk1"/>
                </a:solidFill>
              </a:rPr>
              <a:t>Script: “Your child’s safety and well-being are our top priority. This global pandemic has demanded us to be creative and flexible, and to adapt to a changing education environment. At the WRDSB, we work closely with, and take direction from, the Waterloo Region Public Health Department. We don’t know what our next school year will look like, but we are excited to welcome our new Kindergarten students in September!</a:t>
            </a:r>
            <a:endParaRPr sz="1400">
              <a:solidFill>
                <a:schemeClr val="dk1"/>
              </a:solidFill>
            </a:endParaRPr>
          </a:p>
          <a:p>
            <a:pPr indent="0" lvl="0" marL="0" rtl="0" algn="l">
              <a:spcBef>
                <a:spcPts val="100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7" name="Google Shape;72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2" name="Google Shape;74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cbdc77612a_64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3" name="Google Shape;753;gcbdc77612a_64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c7c8306f96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c7c8306f96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sz="1400">
                <a:solidFill>
                  <a:schemeClr val="dk1"/>
                </a:solidFill>
              </a:rPr>
              <a:t>We’re about to get started - let’s enjoy singing along to this video! (34sec)</a:t>
            </a:r>
            <a:endParaRPr sz="1400">
              <a:solidFill>
                <a:schemeClr val="dk1"/>
              </a:solidFill>
            </a:endParaRPr>
          </a:p>
          <a:p>
            <a:pPr indent="0" lvl="0" marL="0" rtl="0" algn="l">
              <a:spcBef>
                <a:spcPts val="0"/>
              </a:spcBef>
              <a:spcAft>
                <a:spcPts val="0"/>
              </a:spcAft>
              <a:buNone/>
            </a:pPr>
            <a:r>
              <a:rPr lang="en-CA" sz="1400">
                <a:solidFill>
                  <a:schemeClr val="dk1"/>
                </a:solidFill>
              </a:rPr>
              <a:t>(Kindergarten Here I Come)</a:t>
            </a:r>
            <a:endParaRPr sz="1400">
              <a:solidFill>
                <a:schemeClr val="dk1"/>
              </a:solidFill>
            </a:endParaRPr>
          </a:p>
          <a:p>
            <a:pPr indent="0" lvl="0" marL="0" rtl="0" algn="l">
              <a:lnSpc>
                <a:spcPct val="115000"/>
              </a:lnSpc>
              <a:spcBef>
                <a:spcPts val="0"/>
              </a:spcBef>
              <a:spcAft>
                <a:spcPts val="1000"/>
              </a:spcAft>
              <a:buClr>
                <a:schemeClr val="dk1"/>
              </a:buClr>
              <a:buSzPts val="1100"/>
              <a:buFont typeface="Arial"/>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6" name="Google Shape;78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c7c8306f96_0_1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c7c8306f96_0_1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CA" sz="1400" u="sng">
                <a:solidFill>
                  <a:schemeClr val="hlink"/>
                </a:solidFill>
                <a:highlight>
                  <a:srgbClr val="FFFF00"/>
                </a:highlight>
                <a:hlinkClick r:id="rId2"/>
              </a:rPr>
              <a:t>Translatable doc template </a:t>
            </a:r>
            <a:endParaRPr sz="1400">
              <a:solidFill>
                <a:srgbClr val="434343"/>
              </a:solidFill>
              <a:highlight>
                <a:srgbClr val="FFFF00"/>
              </a:highlight>
            </a:endParaRPr>
          </a:p>
          <a:p>
            <a:pPr indent="0" lvl="0" marL="0" rtl="0" algn="l">
              <a:lnSpc>
                <a:spcPct val="115000"/>
              </a:lnSpc>
              <a:spcBef>
                <a:spcPts val="1000"/>
              </a:spcBef>
              <a:spcAft>
                <a:spcPts val="0"/>
              </a:spcAft>
              <a:buNone/>
            </a:pPr>
            <a:r>
              <a:rPr lang="en-CA" sz="1400">
                <a:solidFill>
                  <a:srgbClr val="434343"/>
                </a:solidFill>
              </a:rPr>
              <a:t>For families who have a first language that is not English, we have created a template for a document that can be easily translated. You will have to update this document after the slide deck is complete. We will review that process later in this presentation.</a:t>
            </a:r>
            <a:endParaRPr sz="1400">
              <a:solidFill>
                <a:srgbClr val="434343"/>
              </a:solidFill>
            </a:endParaRPr>
          </a:p>
          <a:p>
            <a:pPr indent="0" lvl="0" marL="0" rtl="0" algn="l">
              <a:lnSpc>
                <a:spcPct val="115000"/>
              </a:lnSpc>
              <a:spcBef>
                <a:spcPts val="1000"/>
              </a:spcBef>
              <a:spcAft>
                <a:spcPts val="0"/>
              </a:spcAft>
              <a:buNone/>
            </a:pPr>
            <a:r>
              <a:rPr lang="en-CA" sz="1400">
                <a:solidFill>
                  <a:srgbClr val="434343"/>
                </a:solidFill>
              </a:rPr>
              <a:t>You will need to add the link to the translatable slide to the chat stream during the live presentation.</a:t>
            </a:r>
            <a:endParaRPr sz="1400">
              <a:solidFill>
                <a:srgbClr val="434343"/>
              </a:solidFill>
            </a:endParaRPr>
          </a:p>
          <a:p>
            <a:pPr indent="0" lvl="0" marL="0" rtl="0" algn="l">
              <a:spcBef>
                <a:spcPts val="10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sz="1400"/>
              <a:t>A note here about having your WTK bag handy</a:t>
            </a:r>
            <a:endParaRPr sz="1400">
              <a:solidFill>
                <a:srgbClr val="434343"/>
              </a:solidFill>
              <a:latin typeface="Muli"/>
              <a:ea typeface="Muli"/>
              <a:cs typeface="Muli"/>
              <a:sym typeface="Mul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cb879a1df1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cb879a1df1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Territorial Acknowledgment</a:t>
            </a:r>
            <a:endParaRPr/>
          </a:p>
          <a:p>
            <a:pPr indent="0" lvl="0" marL="0" rtl="0" algn="l">
              <a:spcBef>
                <a:spcPts val="0"/>
              </a:spcBef>
              <a:spcAft>
                <a:spcPts val="0"/>
              </a:spcAft>
              <a:buNone/>
            </a:pPr>
            <a:r>
              <a:rPr lang="en-CA"/>
              <a:t>“Family” by Christina McKay (2017) of OMAZINIBII’IGEG Artist Collective (Children of the Earth High School)</a:t>
            </a:r>
            <a:endParaRPr/>
          </a:p>
          <a:p>
            <a:pPr indent="0" lvl="0" marL="0" rtl="0" algn="l">
              <a:lnSpc>
                <a:spcPct val="115000"/>
              </a:lnSpc>
              <a:spcBef>
                <a:spcPts val="700"/>
              </a:spcBef>
              <a:spcAft>
                <a:spcPts val="0"/>
              </a:spcAft>
              <a:buClr>
                <a:schemeClr val="dk1"/>
              </a:buClr>
              <a:buSzPts val="1100"/>
              <a:buFont typeface="Arial"/>
              <a:buNone/>
            </a:pPr>
            <a:r>
              <a:rPr lang="en-CA"/>
              <a:t>The Kindergarten Program, 2016: Learning and development happen within the context of relationships among children, families, educators and their environments.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sz="1400" u="sng">
                <a:solidFill>
                  <a:schemeClr val="hlink"/>
                </a:solidFill>
                <a:hlinkClick r:id="rId2"/>
              </a:rPr>
              <a:t>https://www.youtube.com/watch?v=8uiCa4fRkMY</a:t>
            </a:r>
            <a:r>
              <a:rPr lang="en-CA" sz="1400"/>
              <a:t> (2:06) </a:t>
            </a:r>
            <a:r>
              <a:rPr lang="en-CA" sz="1400">
                <a:solidFill>
                  <a:schemeClr val="dk1"/>
                </a:solidFill>
              </a:rPr>
              <a:t>We’re going to unpack the bag together and have some fun...but before we get started, let’s meet our amazing team!</a:t>
            </a:r>
            <a:endParaRPr sz="1400"/>
          </a:p>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0" name="Google Shape;46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8" name="Google Shape;47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 Id="rId3"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4.png"/><Relationship Id="rId3"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TLE OPENING" type="title">
  <p:cSld name="TITLE">
    <p:bg>
      <p:bgPr>
        <a:solidFill>
          <a:srgbClr val="AFA8D0"/>
        </a:solidFill>
      </p:bgPr>
    </p:bg>
    <p:spTree>
      <p:nvGrpSpPr>
        <p:cNvPr id="9" name="Shape 9"/>
        <p:cNvGrpSpPr/>
        <p:nvPr/>
      </p:nvGrpSpPr>
      <p:grpSpPr>
        <a:xfrm>
          <a:off x="0" y="0"/>
          <a:ext cx="0" cy="0"/>
          <a:chOff x="0" y="0"/>
          <a:chExt cx="0" cy="0"/>
        </a:xfrm>
      </p:grpSpPr>
      <p:sp>
        <p:nvSpPr>
          <p:cNvPr id="10" name="Google Shape;10;p2"/>
          <p:cNvSpPr/>
          <p:nvPr/>
        </p:nvSpPr>
        <p:spPr>
          <a:xfrm>
            <a:off x="18639" y="1507984"/>
            <a:ext cx="176" cy="172"/>
          </a:xfrm>
          <a:custGeom>
            <a:rect b="b" l="l" r="r" t="t"/>
            <a:pathLst>
              <a:path extrusionOk="0" h="1" w="1">
                <a:moveTo>
                  <a:pt x="0" y="0"/>
                </a:moveTo>
                <a:lnTo>
                  <a:pt x="0" y="0"/>
                </a:ln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
          <p:cNvSpPr/>
          <p:nvPr/>
        </p:nvSpPr>
        <p:spPr>
          <a:xfrm>
            <a:off x="18639" y="2419108"/>
            <a:ext cx="176" cy="172"/>
          </a:xfrm>
          <a:custGeom>
            <a:rect b="b" l="l" r="r" t="t"/>
            <a:pathLst>
              <a:path extrusionOk="0" h="1" w="1">
                <a:moveTo>
                  <a:pt x="0" y="0"/>
                </a:move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
          <p:cNvSpPr/>
          <p:nvPr/>
        </p:nvSpPr>
        <p:spPr>
          <a:xfrm flipH="1">
            <a:off x="1144517"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
          <p:cNvSpPr/>
          <p:nvPr/>
        </p:nvSpPr>
        <p:spPr>
          <a:xfrm flipH="1">
            <a:off x="1144517"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2"/>
          <p:cNvSpPr txBox="1"/>
          <p:nvPr>
            <p:ph type="ctrTitle"/>
          </p:nvPr>
        </p:nvSpPr>
        <p:spPr>
          <a:xfrm flipH="1">
            <a:off x="-118475" y="3119750"/>
            <a:ext cx="8706900" cy="10089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9000"/>
              <a:buFont typeface="Englebert"/>
              <a:buNone/>
              <a:defRPr sz="9000">
                <a:latin typeface="Englebert"/>
                <a:ea typeface="Englebert"/>
                <a:cs typeface="Englebert"/>
                <a:sym typeface="Englebert"/>
              </a:defRPr>
            </a:lvl1pPr>
            <a:lvl2pPr lvl="1" algn="ctr">
              <a:lnSpc>
                <a:spcPct val="100000"/>
              </a:lnSpc>
              <a:spcBef>
                <a:spcPts val="0"/>
              </a:spcBef>
              <a:spcAft>
                <a:spcPts val="0"/>
              </a:spcAft>
              <a:buClr>
                <a:srgbClr val="FFFFFF"/>
              </a:buClr>
              <a:buSzPts val="7200"/>
              <a:buNone/>
              <a:defRPr sz="7200">
                <a:solidFill>
                  <a:srgbClr val="FFFFFF"/>
                </a:solidFill>
              </a:defRPr>
            </a:lvl2pPr>
            <a:lvl3pPr lvl="2" algn="ctr">
              <a:lnSpc>
                <a:spcPct val="100000"/>
              </a:lnSpc>
              <a:spcBef>
                <a:spcPts val="0"/>
              </a:spcBef>
              <a:spcAft>
                <a:spcPts val="0"/>
              </a:spcAft>
              <a:buClr>
                <a:srgbClr val="FFFFFF"/>
              </a:buClr>
              <a:buSzPts val="7200"/>
              <a:buNone/>
              <a:defRPr sz="7200">
                <a:solidFill>
                  <a:srgbClr val="FFFFFF"/>
                </a:solidFill>
              </a:defRPr>
            </a:lvl3pPr>
            <a:lvl4pPr lvl="3" algn="ctr">
              <a:lnSpc>
                <a:spcPct val="100000"/>
              </a:lnSpc>
              <a:spcBef>
                <a:spcPts val="0"/>
              </a:spcBef>
              <a:spcAft>
                <a:spcPts val="0"/>
              </a:spcAft>
              <a:buClr>
                <a:srgbClr val="FFFFFF"/>
              </a:buClr>
              <a:buSzPts val="7200"/>
              <a:buNone/>
              <a:defRPr sz="7200">
                <a:solidFill>
                  <a:srgbClr val="FFFFFF"/>
                </a:solidFill>
              </a:defRPr>
            </a:lvl4pPr>
            <a:lvl5pPr lvl="4" algn="ctr">
              <a:lnSpc>
                <a:spcPct val="100000"/>
              </a:lnSpc>
              <a:spcBef>
                <a:spcPts val="0"/>
              </a:spcBef>
              <a:spcAft>
                <a:spcPts val="0"/>
              </a:spcAft>
              <a:buClr>
                <a:srgbClr val="FFFFFF"/>
              </a:buClr>
              <a:buSzPts val="7200"/>
              <a:buNone/>
              <a:defRPr sz="7200">
                <a:solidFill>
                  <a:srgbClr val="FFFFFF"/>
                </a:solidFill>
              </a:defRPr>
            </a:lvl5pPr>
            <a:lvl6pPr lvl="5" algn="ctr">
              <a:lnSpc>
                <a:spcPct val="100000"/>
              </a:lnSpc>
              <a:spcBef>
                <a:spcPts val="0"/>
              </a:spcBef>
              <a:spcAft>
                <a:spcPts val="0"/>
              </a:spcAft>
              <a:buClr>
                <a:srgbClr val="FFFFFF"/>
              </a:buClr>
              <a:buSzPts val="7200"/>
              <a:buNone/>
              <a:defRPr sz="7200">
                <a:solidFill>
                  <a:srgbClr val="FFFFFF"/>
                </a:solidFill>
              </a:defRPr>
            </a:lvl6pPr>
            <a:lvl7pPr lvl="6" algn="ctr">
              <a:lnSpc>
                <a:spcPct val="100000"/>
              </a:lnSpc>
              <a:spcBef>
                <a:spcPts val="0"/>
              </a:spcBef>
              <a:spcAft>
                <a:spcPts val="0"/>
              </a:spcAft>
              <a:buClr>
                <a:srgbClr val="FFFFFF"/>
              </a:buClr>
              <a:buSzPts val="7200"/>
              <a:buNone/>
              <a:defRPr sz="7200">
                <a:solidFill>
                  <a:srgbClr val="FFFFFF"/>
                </a:solidFill>
              </a:defRPr>
            </a:lvl7pPr>
            <a:lvl8pPr lvl="7" algn="ctr">
              <a:lnSpc>
                <a:spcPct val="100000"/>
              </a:lnSpc>
              <a:spcBef>
                <a:spcPts val="0"/>
              </a:spcBef>
              <a:spcAft>
                <a:spcPts val="0"/>
              </a:spcAft>
              <a:buClr>
                <a:srgbClr val="FFFFFF"/>
              </a:buClr>
              <a:buSzPts val="7200"/>
              <a:buNone/>
              <a:defRPr sz="7200">
                <a:solidFill>
                  <a:srgbClr val="FFFFFF"/>
                </a:solidFill>
              </a:defRPr>
            </a:lvl8pPr>
            <a:lvl9pPr lvl="8" algn="ctr">
              <a:lnSpc>
                <a:spcPct val="100000"/>
              </a:lnSpc>
              <a:spcBef>
                <a:spcPts val="0"/>
              </a:spcBef>
              <a:spcAft>
                <a:spcPts val="0"/>
              </a:spcAft>
              <a:buClr>
                <a:srgbClr val="FFFFFF"/>
              </a:buClr>
              <a:buSzPts val="7200"/>
              <a:buNone/>
              <a:defRPr sz="7200">
                <a:solidFill>
                  <a:srgbClr val="FFFFFF"/>
                </a:solidFill>
              </a:defRPr>
            </a:lvl9pPr>
          </a:lstStyle>
          <a:p/>
        </p:txBody>
      </p:sp>
      <p:sp>
        <p:nvSpPr>
          <p:cNvPr id="15" name="Google Shape;15;p2"/>
          <p:cNvSpPr txBox="1"/>
          <p:nvPr>
            <p:ph idx="1" type="subTitle"/>
          </p:nvPr>
        </p:nvSpPr>
        <p:spPr>
          <a:xfrm flipH="1">
            <a:off x="5480125" y="3772325"/>
            <a:ext cx="3108300" cy="5265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2pPr>
            <a:lvl3pPr lvl="2"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3pPr>
            <a:lvl4pPr lvl="3"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4pPr>
            <a:lvl5pPr lvl="4"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5pPr>
            <a:lvl6pPr lvl="5"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6pPr>
            <a:lvl7pPr lvl="6"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7pPr>
            <a:lvl8pPr lvl="7"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8pPr>
            <a:lvl9pPr lvl="8"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bg>
      <p:bgPr>
        <a:solidFill>
          <a:srgbClr val="AFA8D0"/>
        </a:solidFill>
      </p:bgPr>
    </p:bg>
    <p:spTree>
      <p:nvGrpSpPr>
        <p:cNvPr id="42" name="Shape 42"/>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bg>
      <p:bgPr>
        <a:noFill/>
      </p:bgPr>
    </p:bg>
    <p:spTree>
      <p:nvGrpSpPr>
        <p:cNvPr id="43" name="Shape 4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44" name="Shape 44"/>
        <p:cNvGrpSpPr/>
        <p:nvPr/>
      </p:nvGrpSpPr>
      <p:grpSpPr>
        <a:xfrm>
          <a:off x="0" y="0"/>
          <a:ext cx="0" cy="0"/>
          <a:chOff x="0" y="0"/>
          <a:chExt cx="0" cy="0"/>
        </a:xfrm>
      </p:grpSpPr>
      <p:sp>
        <p:nvSpPr>
          <p:cNvPr id="45" name="Google Shape;45;p14"/>
          <p:cNvSpPr/>
          <p:nvPr/>
        </p:nvSpPr>
        <p:spPr>
          <a:xfrm>
            <a:off x="0" y="1"/>
            <a:ext cx="9144000" cy="5143500"/>
          </a:xfrm>
          <a:prstGeom prst="rect">
            <a:avLst/>
          </a:prstGeom>
          <a:solidFill>
            <a:schemeClr val="accent1">
              <a:alpha val="4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6" name="Google Shape;46;p14"/>
          <p:cNvSpPr txBox="1"/>
          <p:nvPr>
            <p:ph idx="1" type="body"/>
          </p:nvPr>
        </p:nvSpPr>
        <p:spPr>
          <a:xfrm>
            <a:off x="337871" y="1859279"/>
            <a:ext cx="8172600" cy="2118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800"/>
              </a:spcBef>
              <a:spcAft>
                <a:spcPts val="0"/>
              </a:spcAft>
              <a:buClr>
                <a:srgbClr val="005497"/>
              </a:buClr>
              <a:buSzPts val="1000"/>
              <a:buFont typeface="Arial"/>
              <a:buNone/>
              <a:defRPr b="1" i="0" sz="1800" u="none" cap="none" strike="noStrike">
                <a:solidFill>
                  <a:schemeClr val="lt1"/>
                </a:solidFill>
                <a:latin typeface="Arial"/>
                <a:ea typeface="Arial"/>
                <a:cs typeface="Arial"/>
                <a:sym typeface="Arial"/>
              </a:defRPr>
            </a:lvl1pPr>
            <a:lvl2pPr indent="-228600" lvl="1" marL="914400" marR="0" rtl="0" algn="l">
              <a:lnSpc>
                <a:spcPct val="90000"/>
              </a:lnSpc>
              <a:spcBef>
                <a:spcPts val="400"/>
              </a:spcBef>
              <a:spcAft>
                <a:spcPts val="0"/>
              </a:spcAft>
              <a:buClr>
                <a:schemeClr val="lt1"/>
              </a:buClr>
              <a:buSzPts val="1000"/>
              <a:buFont typeface="Arial"/>
              <a:buNone/>
              <a:defRPr b="0" i="0" sz="1500" u="none" cap="none" strike="noStrike">
                <a:solidFill>
                  <a:schemeClr val="lt1"/>
                </a:solidFill>
                <a:latin typeface="Arial"/>
                <a:ea typeface="Arial"/>
                <a:cs typeface="Arial"/>
                <a:sym typeface="Arial"/>
              </a:defRPr>
            </a:lvl2pPr>
            <a:lvl3pPr indent="-228600" lvl="2" marL="1371600" marR="0" rtl="0" algn="l">
              <a:lnSpc>
                <a:spcPct val="90000"/>
              </a:lnSpc>
              <a:spcBef>
                <a:spcPts val="400"/>
              </a:spcBef>
              <a:spcAft>
                <a:spcPts val="0"/>
              </a:spcAft>
              <a:buClr>
                <a:schemeClr val="lt1"/>
              </a:buClr>
              <a:buSzPts val="1000"/>
              <a:buFont typeface="Arial"/>
              <a:buNone/>
              <a:defRPr b="0" i="0" sz="1400" u="none" cap="none" strike="noStrike">
                <a:solidFill>
                  <a:schemeClr val="lt1"/>
                </a:solidFill>
                <a:latin typeface="Arial"/>
                <a:ea typeface="Arial"/>
                <a:cs typeface="Arial"/>
                <a:sym typeface="Arial"/>
              </a:defRPr>
            </a:lvl3pPr>
            <a:lvl4pPr indent="-228600" lvl="3" marL="1828800" marR="0" rtl="0" algn="l">
              <a:lnSpc>
                <a:spcPct val="90000"/>
              </a:lnSpc>
              <a:spcBef>
                <a:spcPts val="400"/>
              </a:spcBef>
              <a:spcAft>
                <a:spcPts val="0"/>
              </a:spcAft>
              <a:buClr>
                <a:schemeClr val="lt1"/>
              </a:buClr>
              <a:buSzPts val="1000"/>
              <a:buFont typeface="Arial"/>
              <a:buNone/>
              <a:defRPr b="0" i="0" sz="1200" u="none" cap="none" strike="noStrike">
                <a:solidFill>
                  <a:schemeClr val="lt1"/>
                </a:solidFill>
                <a:latin typeface="Arial"/>
                <a:ea typeface="Arial"/>
                <a:cs typeface="Arial"/>
                <a:sym typeface="Arial"/>
              </a:defRPr>
            </a:lvl4pPr>
            <a:lvl5pPr indent="-228600" lvl="4" marL="2286000" marR="0" rtl="0" algn="l">
              <a:lnSpc>
                <a:spcPct val="90000"/>
              </a:lnSpc>
              <a:spcBef>
                <a:spcPts val="400"/>
              </a:spcBef>
              <a:spcAft>
                <a:spcPts val="0"/>
              </a:spcAft>
              <a:buClr>
                <a:schemeClr val="lt1"/>
              </a:buClr>
              <a:buSzPts val="1000"/>
              <a:buFont typeface="Arial"/>
              <a:buNone/>
              <a:defRPr b="0" i="0" sz="1200" u="none" cap="none" strike="noStrike">
                <a:solidFill>
                  <a:schemeClr val="lt1"/>
                </a:solidFill>
                <a:latin typeface="Arial"/>
                <a:ea typeface="Arial"/>
                <a:cs typeface="Arial"/>
                <a:sym typeface="Arial"/>
              </a:defRPr>
            </a:lvl5pPr>
            <a:lvl6pPr indent="-228600" lvl="5" marL="2743200" marR="0" rtl="0" algn="l">
              <a:lnSpc>
                <a:spcPct val="90000"/>
              </a:lnSpc>
              <a:spcBef>
                <a:spcPts val="400"/>
              </a:spcBef>
              <a:spcAft>
                <a:spcPts val="0"/>
              </a:spcAft>
              <a:buClr>
                <a:schemeClr val="lt1"/>
              </a:buClr>
              <a:buSzPts val="1000"/>
              <a:buFont typeface="Arial"/>
              <a:buNone/>
              <a:defRPr b="0" i="0" sz="1200" u="none" cap="none" strike="noStrike">
                <a:solidFill>
                  <a:schemeClr val="lt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lt1"/>
              </a:buClr>
              <a:buSzPts val="1000"/>
              <a:buFont typeface="Arial"/>
              <a:buNone/>
              <a:defRPr b="0" i="0" sz="1200" u="none" cap="none" strike="noStrike">
                <a:solidFill>
                  <a:schemeClr val="lt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lt1"/>
              </a:buClr>
              <a:buSzPts val="1000"/>
              <a:buFont typeface="Arial"/>
              <a:buNone/>
              <a:defRPr b="0" i="0" sz="1200" u="none" cap="none" strike="noStrike">
                <a:solidFill>
                  <a:schemeClr val="lt1"/>
                </a:solidFill>
                <a:latin typeface="Calibri"/>
                <a:ea typeface="Calibri"/>
                <a:cs typeface="Calibri"/>
                <a:sym typeface="Calibri"/>
              </a:defRPr>
            </a:lvl8pPr>
            <a:lvl9pPr indent="-228600" lvl="8" marL="4114800" marR="0" rtl="0" algn="l">
              <a:lnSpc>
                <a:spcPct val="90000"/>
              </a:lnSpc>
              <a:spcBef>
                <a:spcPts val="400"/>
              </a:spcBef>
              <a:spcAft>
                <a:spcPts val="1600"/>
              </a:spcAft>
              <a:buClr>
                <a:schemeClr val="lt1"/>
              </a:buClr>
              <a:buSzPts val="1000"/>
              <a:buFont typeface="Arial"/>
              <a:buNone/>
              <a:defRPr b="0" i="0" sz="12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7" name="Shape 47"/>
        <p:cNvGrpSpPr/>
        <p:nvPr/>
      </p:nvGrpSpPr>
      <p:grpSpPr>
        <a:xfrm>
          <a:off x="0" y="0"/>
          <a:ext cx="0" cy="0"/>
          <a:chOff x="0" y="0"/>
          <a:chExt cx="0" cy="0"/>
        </a:xfrm>
      </p:grpSpPr>
      <p:sp>
        <p:nvSpPr>
          <p:cNvPr id="48" name="Google Shape;48;p15"/>
          <p:cNvSpPr txBox="1"/>
          <p:nvPr>
            <p:ph type="title"/>
          </p:nvPr>
        </p:nvSpPr>
        <p:spPr>
          <a:xfrm>
            <a:off x="337871" y="0"/>
            <a:ext cx="7886700" cy="8424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lt1"/>
              </a:buClr>
              <a:buSzPts val="2800"/>
              <a:buFont typeface="Arial"/>
              <a:buNone/>
              <a:defRPr b="1" i="0" sz="3300" u="none" cap="none" strike="noStrike">
                <a:solidFill>
                  <a:schemeClr val="lt1"/>
                </a:solidFill>
                <a:latin typeface="Arial"/>
                <a:ea typeface="Arial"/>
                <a:cs typeface="Arial"/>
                <a:sym typeface="Arial"/>
              </a:defRPr>
            </a:lvl1pPr>
            <a:lvl2pPr indent="0" lvl="1" rtl="0">
              <a:spcBef>
                <a:spcPts val="0"/>
              </a:spcBef>
              <a:spcAft>
                <a:spcPts val="0"/>
              </a:spcAft>
              <a:buSzPts val="2800"/>
              <a:buNone/>
              <a:defRPr sz="1400"/>
            </a:lvl2pPr>
            <a:lvl3pPr indent="0" lvl="2" rtl="0">
              <a:spcBef>
                <a:spcPts val="0"/>
              </a:spcBef>
              <a:spcAft>
                <a:spcPts val="0"/>
              </a:spcAft>
              <a:buSzPts val="2800"/>
              <a:buNone/>
              <a:defRPr sz="1400"/>
            </a:lvl3pPr>
            <a:lvl4pPr indent="0" lvl="3" rtl="0">
              <a:spcBef>
                <a:spcPts val="0"/>
              </a:spcBef>
              <a:spcAft>
                <a:spcPts val="0"/>
              </a:spcAft>
              <a:buSzPts val="2800"/>
              <a:buNone/>
              <a:defRPr sz="1400"/>
            </a:lvl4pPr>
            <a:lvl5pPr indent="0" lvl="4" rtl="0">
              <a:spcBef>
                <a:spcPts val="0"/>
              </a:spcBef>
              <a:spcAft>
                <a:spcPts val="0"/>
              </a:spcAft>
              <a:buSzPts val="2800"/>
              <a:buNone/>
              <a:defRPr sz="1400"/>
            </a:lvl5pPr>
            <a:lvl6pPr indent="0" lvl="5" rtl="0">
              <a:spcBef>
                <a:spcPts val="0"/>
              </a:spcBef>
              <a:spcAft>
                <a:spcPts val="0"/>
              </a:spcAft>
              <a:buSzPts val="2800"/>
              <a:buNone/>
              <a:defRPr sz="1400"/>
            </a:lvl6pPr>
            <a:lvl7pPr indent="0" lvl="6" rtl="0">
              <a:spcBef>
                <a:spcPts val="0"/>
              </a:spcBef>
              <a:spcAft>
                <a:spcPts val="0"/>
              </a:spcAft>
              <a:buSzPts val="2800"/>
              <a:buNone/>
              <a:defRPr sz="1400"/>
            </a:lvl7pPr>
            <a:lvl8pPr indent="0" lvl="7" rtl="0">
              <a:spcBef>
                <a:spcPts val="0"/>
              </a:spcBef>
              <a:spcAft>
                <a:spcPts val="0"/>
              </a:spcAft>
              <a:buSzPts val="2800"/>
              <a:buNone/>
              <a:defRPr sz="1400"/>
            </a:lvl8pPr>
            <a:lvl9pPr indent="0" lvl="8" rtl="0">
              <a:spcBef>
                <a:spcPts val="0"/>
              </a:spcBef>
              <a:spcAft>
                <a:spcPts val="0"/>
              </a:spcAft>
              <a:buSzPts val="2800"/>
              <a:buNone/>
              <a:defRPr sz="1400"/>
            </a:lvl9pPr>
          </a:lstStyle>
          <a:p/>
        </p:txBody>
      </p:sp>
      <p:sp>
        <p:nvSpPr>
          <p:cNvPr id="49" name="Google Shape;49;p15"/>
          <p:cNvSpPr txBox="1"/>
          <p:nvPr>
            <p:ph idx="1" type="body"/>
          </p:nvPr>
        </p:nvSpPr>
        <p:spPr>
          <a:xfrm>
            <a:off x="337871" y="1760222"/>
            <a:ext cx="7886700" cy="28725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90000"/>
              </a:lnSpc>
              <a:spcBef>
                <a:spcPts val="800"/>
              </a:spcBef>
              <a:spcAft>
                <a:spcPts val="0"/>
              </a:spcAft>
              <a:buClr>
                <a:srgbClr val="005497"/>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90000"/>
              </a:lnSpc>
              <a:spcBef>
                <a:spcPts val="400"/>
              </a:spcBef>
              <a:spcAft>
                <a:spcPts val="0"/>
              </a:spcAft>
              <a:buClr>
                <a:srgbClr val="005497"/>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90000"/>
              </a:lnSpc>
              <a:spcBef>
                <a:spcPts val="400"/>
              </a:spcBef>
              <a:spcAft>
                <a:spcPts val="0"/>
              </a:spcAft>
              <a:buClr>
                <a:srgbClr val="005497"/>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rgbClr val="005497"/>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rgbClr val="005497"/>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160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0" name="Google Shape;50;p15"/>
          <p:cNvSpPr txBox="1"/>
          <p:nvPr>
            <p:ph idx="10" type="dt"/>
          </p:nvPr>
        </p:nvSpPr>
        <p:spPr>
          <a:xfrm>
            <a:off x="2419047" y="4767265"/>
            <a:ext cx="9936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700" u="none" cap="none" strike="noStrike">
                <a:solidFill>
                  <a:srgbClr val="888888"/>
                </a:solidFill>
                <a:latin typeface="Arial"/>
                <a:ea typeface="Arial"/>
                <a:cs typeface="Arial"/>
                <a:sym typeface="Arial"/>
              </a:defRPr>
            </a:lvl1pPr>
            <a:lvl2pPr indent="-1270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1270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1270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1270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1270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1270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1270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1270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1" name="Google Shape;51;p15"/>
          <p:cNvSpPr txBox="1"/>
          <p:nvPr>
            <p:ph idx="11" type="ftr"/>
          </p:nvPr>
        </p:nvSpPr>
        <p:spPr>
          <a:xfrm>
            <a:off x="337872" y="4767265"/>
            <a:ext cx="18732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700" u="none" cap="none" strike="noStrike">
                <a:solidFill>
                  <a:srgbClr val="888888"/>
                </a:solidFill>
                <a:latin typeface="Arial"/>
                <a:ea typeface="Arial"/>
                <a:cs typeface="Arial"/>
                <a:sym typeface="Arial"/>
              </a:defRPr>
            </a:lvl1pPr>
            <a:lvl2pPr indent="-1270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1270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1270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1270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1270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1270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1270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1270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2" name="Google Shape;52;p15"/>
          <p:cNvSpPr txBox="1"/>
          <p:nvPr>
            <p:ph idx="12" type="sldNum"/>
          </p:nvPr>
        </p:nvSpPr>
        <p:spPr>
          <a:xfrm>
            <a:off x="3620567" y="4767265"/>
            <a:ext cx="2057400" cy="273900"/>
          </a:xfrm>
          <a:prstGeom prst="rect">
            <a:avLst/>
          </a:prstGeom>
          <a:noFill/>
          <a:ln>
            <a:noFill/>
          </a:ln>
        </p:spPr>
        <p:txBody>
          <a:bodyPr anchorCtr="0" anchor="ctr" bIns="34275" lIns="68575" spcFirstLastPara="1" rIns="68575" wrap="square" tIns="34275">
            <a:noAutofit/>
          </a:bodyPr>
          <a:lstStyle>
            <a:lvl1pPr indent="0" lvl="0" marL="0" marR="0" rtl="0" algn="l">
              <a:spcBef>
                <a:spcPts val="0"/>
              </a:spcBef>
              <a:buNone/>
              <a:defRPr b="0" i="0" sz="700" u="none" cap="none" strike="noStrike">
                <a:solidFill>
                  <a:srgbClr val="888888"/>
                </a:solidFill>
                <a:latin typeface="Arial"/>
                <a:ea typeface="Arial"/>
                <a:cs typeface="Arial"/>
                <a:sym typeface="Arial"/>
              </a:defRPr>
            </a:lvl1pPr>
            <a:lvl2pPr indent="0" lvl="1" marL="0" marR="0" rtl="0" algn="l">
              <a:spcBef>
                <a:spcPts val="0"/>
              </a:spcBef>
              <a:buNone/>
              <a:defRPr b="0" i="0" sz="700" u="none" cap="none" strike="noStrike">
                <a:solidFill>
                  <a:srgbClr val="888888"/>
                </a:solidFill>
                <a:latin typeface="Arial"/>
                <a:ea typeface="Arial"/>
                <a:cs typeface="Arial"/>
                <a:sym typeface="Arial"/>
              </a:defRPr>
            </a:lvl2pPr>
            <a:lvl3pPr indent="0" lvl="2" marL="0" marR="0" rtl="0" algn="l">
              <a:spcBef>
                <a:spcPts val="0"/>
              </a:spcBef>
              <a:buNone/>
              <a:defRPr b="0" i="0" sz="700" u="none" cap="none" strike="noStrike">
                <a:solidFill>
                  <a:srgbClr val="888888"/>
                </a:solidFill>
                <a:latin typeface="Arial"/>
                <a:ea typeface="Arial"/>
                <a:cs typeface="Arial"/>
                <a:sym typeface="Arial"/>
              </a:defRPr>
            </a:lvl3pPr>
            <a:lvl4pPr indent="0" lvl="3" marL="0" marR="0" rtl="0" algn="l">
              <a:spcBef>
                <a:spcPts val="0"/>
              </a:spcBef>
              <a:buNone/>
              <a:defRPr b="0" i="0" sz="700" u="none" cap="none" strike="noStrike">
                <a:solidFill>
                  <a:srgbClr val="888888"/>
                </a:solidFill>
                <a:latin typeface="Arial"/>
                <a:ea typeface="Arial"/>
                <a:cs typeface="Arial"/>
                <a:sym typeface="Arial"/>
              </a:defRPr>
            </a:lvl4pPr>
            <a:lvl5pPr indent="0" lvl="4" marL="0" marR="0" rtl="0" algn="l">
              <a:spcBef>
                <a:spcPts val="0"/>
              </a:spcBef>
              <a:buNone/>
              <a:defRPr b="0" i="0" sz="700" u="none" cap="none" strike="noStrike">
                <a:solidFill>
                  <a:srgbClr val="888888"/>
                </a:solidFill>
                <a:latin typeface="Arial"/>
                <a:ea typeface="Arial"/>
                <a:cs typeface="Arial"/>
                <a:sym typeface="Arial"/>
              </a:defRPr>
            </a:lvl5pPr>
            <a:lvl6pPr indent="0" lvl="5" marL="0" marR="0" rtl="0" algn="l">
              <a:spcBef>
                <a:spcPts val="0"/>
              </a:spcBef>
              <a:buNone/>
              <a:defRPr b="0" i="0" sz="700" u="none" cap="none" strike="noStrike">
                <a:solidFill>
                  <a:srgbClr val="888888"/>
                </a:solidFill>
                <a:latin typeface="Arial"/>
                <a:ea typeface="Arial"/>
                <a:cs typeface="Arial"/>
                <a:sym typeface="Arial"/>
              </a:defRPr>
            </a:lvl6pPr>
            <a:lvl7pPr indent="0" lvl="6" marL="0" marR="0" rtl="0" algn="l">
              <a:spcBef>
                <a:spcPts val="0"/>
              </a:spcBef>
              <a:buNone/>
              <a:defRPr b="0" i="0" sz="700" u="none" cap="none" strike="noStrike">
                <a:solidFill>
                  <a:srgbClr val="888888"/>
                </a:solidFill>
                <a:latin typeface="Arial"/>
                <a:ea typeface="Arial"/>
                <a:cs typeface="Arial"/>
                <a:sym typeface="Arial"/>
              </a:defRPr>
            </a:lvl7pPr>
            <a:lvl8pPr indent="0" lvl="7" marL="0" marR="0" rtl="0" algn="l">
              <a:spcBef>
                <a:spcPts val="0"/>
              </a:spcBef>
              <a:buNone/>
              <a:defRPr b="0" i="0" sz="700" u="none" cap="none" strike="noStrike">
                <a:solidFill>
                  <a:srgbClr val="888888"/>
                </a:solidFill>
                <a:latin typeface="Arial"/>
                <a:ea typeface="Arial"/>
                <a:cs typeface="Arial"/>
                <a:sym typeface="Arial"/>
              </a:defRPr>
            </a:lvl8pPr>
            <a:lvl9pPr indent="0" lvl="8" marL="0" marR="0" rtl="0" algn="l">
              <a:spcBef>
                <a:spcPts val="0"/>
              </a:spcBef>
              <a:buNone/>
              <a:defRPr b="0" i="0" sz="7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r>
              <a:rPr lang="en-CA"/>
              <a:t>PAGE </a:t>
            </a:r>
            <a:fld id="{00000000-1234-1234-1234-123412341234}" type="slidenum">
              <a:rPr lang="en-CA"/>
              <a:t>‹#›</a:t>
            </a:fld>
            <a:endParaRPr/>
          </a:p>
        </p:txBody>
      </p:sp>
      <p:sp>
        <p:nvSpPr>
          <p:cNvPr id="53" name="Google Shape;53;p15"/>
          <p:cNvSpPr txBox="1"/>
          <p:nvPr>
            <p:ph idx="2" type="subTitle"/>
          </p:nvPr>
        </p:nvSpPr>
        <p:spPr>
          <a:xfrm>
            <a:off x="337871" y="1036321"/>
            <a:ext cx="7886700" cy="723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800"/>
              </a:spcBef>
              <a:spcAft>
                <a:spcPts val="0"/>
              </a:spcAft>
              <a:buClr>
                <a:srgbClr val="005497"/>
              </a:buClr>
              <a:buSzPts val="1000"/>
              <a:buFont typeface="Arial"/>
              <a:buNone/>
              <a:defRPr b="1" i="0" sz="1800" u="none" cap="none" strike="noStrike">
                <a:solidFill>
                  <a:schemeClr val="accent1"/>
                </a:solidFill>
                <a:latin typeface="Arial"/>
                <a:ea typeface="Arial"/>
                <a:cs typeface="Arial"/>
                <a:sym typeface="Arial"/>
              </a:defRPr>
            </a:lvl1pPr>
            <a:lvl2pPr indent="-12700" lvl="1" marL="342900" marR="0" rtl="0" algn="ctr">
              <a:lnSpc>
                <a:spcPct val="90000"/>
              </a:lnSpc>
              <a:spcBef>
                <a:spcPts val="400"/>
              </a:spcBef>
              <a:spcAft>
                <a:spcPts val="0"/>
              </a:spcAft>
              <a:buClr>
                <a:srgbClr val="005497"/>
              </a:buClr>
              <a:buSzPts val="1000"/>
              <a:buFont typeface="Arial"/>
              <a:buNone/>
              <a:defRPr b="0" i="0" sz="1500" u="none" cap="none" strike="noStrike">
                <a:solidFill>
                  <a:schemeClr val="dk1"/>
                </a:solidFill>
                <a:latin typeface="Arial"/>
                <a:ea typeface="Arial"/>
                <a:cs typeface="Arial"/>
                <a:sym typeface="Arial"/>
              </a:defRPr>
            </a:lvl2pPr>
            <a:lvl3pPr indent="-12700" lvl="2" marL="685800" marR="0" rtl="0" algn="ctr">
              <a:lnSpc>
                <a:spcPct val="90000"/>
              </a:lnSpc>
              <a:spcBef>
                <a:spcPts val="400"/>
              </a:spcBef>
              <a:spcAft>
                <a:spcPts val="0"/>
              </a:spcAft>
              <a:buClr>
                <a:srgbClr val="005497"/>
              </a:buClr>
              <a:buSzPts val="1000"/>
              <a:buFont typeface="Arial"/>
              <a:buNone/>
              <a:defRPr b="0" i="0" sz="1400" u="none" cap="none" strike="noStrike">
                <a:solidFill>
                  <a:schemeClr val="dk1"/>
                </a:solidFill>
                <a:latin typeface="Arial"/>
                <a:ea typeface="Arial"/>
                <a:cs typeface="Arial"/>
                <a:sym typeface="Arial"/>
              </a:defRPr>
            </a:lvl3pPr>
            <a:lvl4pPr indent="-12700" lvl="3" marL="1028700" marR="0" rtl="0" algn="ctr">
              <a:lnSpc>
                <a:spcPct val="90000"/>
              </a:lnSpc>
              <a:spcBef>
                <a:spcPts val="400"/>
              </a:spcBef>
              <a:spcAft>
                <a:spcPts val="0"/>
              </a:spcAft>
              <a:buClr>
                <a:srgbClr val="005497"/>
              </a:buClr>
              <a:buSzPts val="1000"/>
              <a:buFont typeface="Arial"/>
              <a:buNone/>
              <a:defRPr b="0" i="0" sz="1200" u="none" cap="none" strike="noStrike">
                <a:solidFill>
                  <a:schemeClr val="dk1"/>
                </a:solidFill>
                <a:latin typeface="Arial"/>
                <a:ea typeface="Arial"/>
                <a:cs typeface="Arial"/>
                <a:sym typeface="Arial"/>
              </a:defRPr>
            </a:lvl4pPr>
            <a:lvl5pPr indent="-12700" lvl="4" marL="1371600" marR="0" rtl="0" algn="ctr">
              <a:lnSpc>
                <a:spcPct val="90000"/>
              </a:lnSpc>
              <a:spcBef>
                <a:spcPts val="400"/>
              </a:spcBef>
              <a:spcAft>
                <a:spcPts val="0"/>
              </a:spcAft>
              <a:buClr>
                <a:srgbClr val="005497"/>
              </a:buClr>
              <a:buSzPts val="1000"/>
              <a:buFont typeface="Arial"/>
              <a:buNone/>
              <a:defRPr b="0" i="0" sz="1200" u="none" cap="none" strike="noStrike">
                <a:solidFill>
                  <a:schemeClr val="dk1"/>
                </a:solidFill>
                <a:latin typeface="Arial"/>
                <a:ea typeface="Arial"/>
                <a:cs typeface="Arial"/>
                <a:sym typeface="Arial"/>
              </a:defRPr>
            </a:lvl5pPr>
            <a:lvl6pPr indent="-12700" lvl="5" marL="1714500" marR="0" rtl="0" algn="ctr">
              <a:lnSpc>
                <a:spcPct val="90000"/>
              </a:lnSpc>
              <a:spcBef>
                <a:spcPts val="400"/>
              </a:spcBef>
              <a:spcAft>
                <a:spcPts val="0"/>
              </a:spcAft>
              <a:buClr>
                <a:schemeClr val="dk1"/>
              </a:buClr>
              <a:buSzPts val="1000"/>
              <a:buFont typeface="Arial"/>
              <a:buNone/>
              <a:defRPr b="0" i="0" sz="1200" u="none" cap="none" strike="noStrike">
                <a:solidFill>
                  <a:schemeClr val="dk1"/>
                </a:solidFill>
                <a:latin typeface="Calibri"/>
                <a:ea typeface="Calibri"/>
                <a:cs typeface="Calibri"/>
                <a:sym typeface="Calibri"/>
              </a:defRPr>
            </a:lvl6pPr>
            <a:lvl7pPr indent="-12700" lvl="6" marL="2057400" marR="0" rtl="0" algn="ctr">
              <a:lnSpc>
                <a:spcPct val="90000"/>
              </a:lnSpc>
              <a:spcBef>
                <a:spcPts val="400"/>
              </a:spcBef>
              <a:spcAft>
                <a:spcPts val="0"/>
              </a:spcAft>
              <a:buClr>
                <a:schemeClr val="dk1"/>
              </a:buClr>
              <a:buSzPts val="1000"/>
              <a:buFont typeface="Arial"/>
              <a:buNone/>
              <a:defRPr b="0" i="0" sz="1200" u="none" cap="none" strike="noStrike">
                <a:solidFill>
                  <a:schemeClr val="dk1"/>
                </a:solidFill>
                <a:latin typeface="Calibri"/>
                <a:ea typeface="Calibri"/>
                <a:cs typeface="Calibri"/>
                <a:sym typeface="Calibri"/>
              </a:defRPr>
            </a:lvl7pPr>
            <a:lvl8pPr indent="-12700" lvl="7" marL="2400300" marR="0" rtl="0" algn="ctr">
              <a:lnSpc>
                <a:spcPct val="90000"/>
              </a:lnSpc>
              <a:spcBef>
                <a:spcPts val="400"/>
              </a:spcBef>
              <a:spcAft>
                <a:spcPts val="0"/>
              </a:spcAft>
              <a:buClr>
                <a:schemeClr val="dk1"/>
              </a:buClr>
              <a:buSzPts val="1000"/>
              <a:buFont typeface="Arial"/>
              <a:buNone/>
              <a:defRPr b="0" i="0" sz="1200" u="none" cap="none" strike="noStrike">
                <a:solidFill>
                  <a:schemeClr val="dk1"/>
                </a:solidFill>
                <a:latin typeface="Calibri"/>
                <a:ea typeface="Calibri"/>
                <a:cs typeface="Calibri"/>
                <a:sym typeface="Calibri"/>
              </a:defRPr>
            </a:lvl8pPr>
            <a:lvl9pPr indent="-12700" lvl="8" marL="2743200" marR="0" rtl="0" algn="ctr">
              <a:lnSpc>
                <a:spcPct val="90000"/>
              </a:lnSpc>
              <a:spcBef>
                <a:spcPts val="400"/>
              </a:spcBef>
              <a:spcAft>
                <a:spcPts val="1600"/>
              </a:spcAft>
              <a:buClr>
                <a:schemeClr val="dk1"/>
              </a:buClr>
              <a:buSzPts val="1000"/>
              <a:buFont typeface="Arial"/>
              <a:buNone/>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1">
  <p:cSld name="TWO COLUMNS 2 1">
    <p:bg>
      <p:bgPr>
        <a:solidFill>
          <a:srgbClr val="AFA8D0"/>
        </a:solidFill>
      </p:bgPr>
    </p:bg>
    <p:spTree>
      <p:nvGrpSpPr>
        <p:cNvPr id="58" name="Shape 58"/>
        <p:cNvGrpSpPr/>
        <p:nvPr/>
      </p:nvGrpSpPr>
      <p:grpSpPr>
        <a:xfrm>
          <a:off x="0" y="0"/>
          <a:ext cx="0" cy="0"/>
          <a:chOff x="0" y="0"/>
          <a:chExt cx="0" cy="0"/>
        </a:xfrm>
      </p:grpSpPr>
      <p:sp>
        <p:nvSpPr>
          <p:cNvPr id="59" name="Google Shape;59;p17"/>
          <p:cNvSpPr txBox="1"/>
          <p:nvPr>
            <p:ph type="ctrTitle"/>
          </p:nvPr>
        </p:nvSpPr>
        <p:spPr>
          <a:xfrm>
            <a:off x="899250" y="4128125"/>
            <a:ext cx="7345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Clr>
                <a:srgbClr val="434343"/>
              </a:buClr>
              <a:buSzPts val="4800"/>
              <a:buNone/>
              <a:defRPr sz="4800">
                <a:solidFill>
                  <a:srgbClr val="434343"/>
                </a:solidFill>
              </a:defRPr>
            </a:lvl2pPr>
            <a:lvl3pPr lvl="2" algn="ctr">
              <a:lnSpc>
                <a:spcPct val="100000"/>
              </a:lnSpc>
              <a:spcBef>
                <a:spcPts val="0"/>
              </a:spcBef>
              <a:spcAft>
                <a:spcPts val="0"/>
              </a:spcAft>
              <a:buClr>
                <a:srgbClr val="434343"/>
              </a:buClr>
              <a:buSzPts val="4800"/>
              <a:buNone/>
              <a:defRPr sz="4800">
                <a:solidFill>
                  <a:srgbClr val="434343"/>
                </a:solidFill>
              </a:defRPr>
            </a:lvl3pPr>
            <a:lvl4pPr lvl="3" algn="ctr">
              <a:lnSpc>
                <a:spcPct val="100000"/>
              </a:lnSpc>
              <a:spcBef>
                <a:spcPts val="0"/>
              </a:spcBef>
              <a:spcAft>
                <a:spcPts val="0"/>
              </a:spcAft>
              <a:buClr>
                <a:srgbClr val="434343"/>
              </a:buClr>
              <a:buSzPts val="4800"/>
              <a:buNone/>
              <a:defRPr sz="4800">
                <a:solidFill>
                  <a:srgbClr val="434343"/>
                </a:solidFill>
              </a:defRPr>
            </a:lvl4pPr>
            <a:lvl5pPr lvl="4" algn="ctr">
              <a:lnSpc>
                <a:spcPct val="100000"/>
              </a:lnSpc>
              <a:spcBef>
                <a:spcPts val="0"/>
              </a:spcBef>
              <a:spcAft>
                <a:spcPts val="0"/>
              </a:spcAft>
              <a:buClr>
                <a:srgbClr val="434343"/>
              </a:buClr>
              <a:buSzPts val="4800"/>
              <a:buNone/>
              <a:defRPr sz="4800">
                <a:solidFill>
                  <a:srgbClr val="434343"/>
                </a:solidFill>
              </a:defRPr>
            </a:lvl5pPr>
            <a:lvl6pPr lvl="5" algn="ctr">
              <a:lnSpc>
                <a:spcPct val="100000"/>
              </a:lnSpc>
              <a:spcBef>
                <a:spcPts val="0"/>
              </a:spcBef>
              <a:spcAft>
                <a:spcPts val="0"/>
              </a:spcAft>
              <a:buClr>
                <a:srgbClr val="434343"/>
              </a:buClr>
              <a:buSzPts val="4800"/>
              <a:buNone/>
              <a:defRPr sz="4800">
                <a:solidFill>
                  <a:srgbClr val="434343"/>
                </a:solidFill>
              </a:defRPr>
            </a:lvl6pPr>
            <a:lvl7pPr lvl="6" algn="ctr">
              <a:lnSpc>
                <a:spcPct val="100000"/>
              </a:lnSpc>
              <a:spcBef>
                <a:spcPts val="0"/>
              </a:spcBef>
              <a:spcAft>
                <a:spcPts val="0"/>
              </a:spcAft>
              <a:buClr>
                <a:srgbClr val="434343"/>
              </a:buClr>
              <a:buSzPts val="4800"/>
              <a:buNone/>
              <a:defRPr sz="4800">
                <a:solidFill>
                  <a:srgbClr val="434343"/>
                </a:solidFill>
              </a:defRPr>
            </a:lvl7pPr>
            <a:lvl8pPr lvl="7" algn="ctr">
              <a:lnSpc>
                <a:spcPct val="100000"/>
              </a:lnSpc>
              <a:spcBef>
                <a:spcPts val="0"/>
              </a:spcBef>
              <a:spcAft>
                <a:spcPts val="0"/>
              </a:spcAft>
              <a:buClr>
                <a:srgbClr val="434343"/>
              </a:buClr>
              <a:buSzPts val="4800"/>
              <a:buNone/>
              <a:defRPr sz="4800">
                <a:solidFill>
                  <a:srgbClr val="434343"/>
                </a:solidFill>
              </a:defRPr>
            </a:lvl8pPr>
            <a:lvl9pPr lvl="8" algn="ctr">
              <a:lnSpc>
                <a:spcPct val="100000"/>
              </a:lnSpc>
              <a:spcBef>
                <a:spcPts val="0"/>
              </a:spcBef>
              <a:spcAft>
                <a:spcPts val="0"/>
              </a:spcAft>
              <a:buClr>
                <a:srgbClr val="434343"/>
              </a:buClr>
              <a:buSzPts val="4800"/>
              <a:buNone/>
              <a:defRPr sz="4800">
                <a:solidFill>
                  <a:srgbClr val="434343"/>
                </a:solidFill>
              </a:defRPr>
            </a:lvl9pPr>
          </a:lstStyle>
          <a:p/>
        </p:txBody>
      </p:sp>
      <p:sp>
        <p:nvSpPr>
          <p:cNvPr id="60" name="Google Shape;60;p17"/>
          <p:cNvSpPr txBox="1"/>
          <p:nvPr>
            <p:ph idx="1" type="subTitle"/>
          </p:nvPr>
        </p:nvSpPr>
        <p:spPr>
          <a:xfrm>
            <a:off x="2699100" y="1771775"/>
            <a:ext cx="3745800" cy="367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200"/>
              <a:buNone/>
              <a:defRPr sz="1200"/>
            </a:lvl1pPr>
            <a:lvl2pPr lvl="1" algn="ctr">
              <a:lnSpc>
                <a:spcPct val="100000"/>
              </a:lnSpc>
              <a:spcBef>
                <a:spcPts val="0"/>
              </a:spcBef>
              <a:spcAft>
                <a:spcPts val="0"/>
              </a:spcAft>
              <a:buClr>
                <a:srgbClr val="434343"/>
              </a:buClr>
              <a:buSzPts val="1200"/>
              <a:buNone/>
              <a:defRPr sz="1200">
                <a:solidFill>
                  <a:srgbClr val="434343"/>
                </a:solidFill>
              </a:defRPr>
            </a:lvl2pPr>
            <a:lvl3pPr lvl="2" algn="ctr">
              <a:lnSpc>
                <a:spcPct val="100000"/>
              </a:lnSpc>
              <a:spcBef>
                <a:spcPts val="0"/>
              </a:spcBef>
              <a:spcAft>
                <a:spcPts val="0"/>
              </a:spcAft>
              <a:buClr>
                <a:srgbClr val="434343"/>
              </a:buClr>
              <a:buSzPts val="1200"/>
              <a:buNone/>
              <a:defRPr sz="1200">
                <a:solidFill>
                  <a:srgbClr val="434343"/>
                </a:solidFill>
              </a:defRPr>
            </a:lvl3pPr>
            <a:lvl4pPr lvl="3" algn="ctr">
              <a:lnSpc>
                <a:spcPct val="100000"/>
              </a:lnSpc>
              <a:spcBef>
                <a:spcPts val="0"/>
              </a:spcBef>
              <a:spcAft>
                <a:spcPts val="0"/>
              </a:spcAft>
              <a:buClr>
                <a:srgbClr val="434343"/>
              </a:buClr>
              <a:buSzPts val="1200"/>
              <a:buNone/>
              <a:defRPr sz="1200">
                <a:solidFill>
                  <a:srgbClr val="434343"/>
                </a:solidFill>
              </a:defRPr>
            </a:lvl4pPr>
            <a:lvl5pPr lvl="4" algn="ctr">
              <a:lnSpc>
                <a:spcPct val="100000"/>
              </a:lnSpc>
              <a:spcBef>
                <a:spcPts val="0"/>
              </a:spcBef>
              <a:spcAft>
                <a:spcPts val="0"/>
              </a:spcAft>
              <a:buClr>
                <a:srgbClr val="434343"/>
              </a:buClr>
              <a:buSzPts val="1200"/>
              <a:buNone/>
              <a:defRPr sz="1200">
                <a:solidFill>
                  <a:srgbClr val="434343"/>
                </a:solidFill>
              </a:defRPr>
            </a:lvl5pPr>
            <a:lvl6pPr lvl="5" algn="ctr">
              <a:lnSpc>
                <a:spcPct val="100000"/>
              </a:lnSpc>
              <a:spcBef>
                <a:spcPts val="0"/>
              </a:spcBef>
              <a:spcAft>
                <a:spcPts val="0"/>
              </a:spcAft>
              <a:buClr>
                <a:srgbClr val="434343"/>
              </a:buClr>
              <a:buSzPts val="1200"/>
              <a:buNone/>
              <a:defRPr sz="1200">
                <a:solidFill>
                  <a:srgbClr val="434343"/>
                </a:solidFill>
              </a:defRPr>
            </a:lvl6pPr>
            <a:lvl7pPr lvl="6" algn="ctr">
              <a:lnSpc>
                <a:spcPct val="100000"/>
              </a:lnSpc>
              <a:spcBef>
                <a:spcPts val="0"/>
              </a:spcBef>
              <a:spcAft>
                <a:spcPts val="0"/>
              </a:spcAft>
              <a:buClr>
                <a:srgbClr val="434343"/>
              </a:buClr>
              <a:buSzPts val="1200"/>
              <a:buNone/>
              <a:defRPr sz="1200">
                <a:solidFill>
                  <a:srgbClr val="434343"/>
                </a:solidFill>
              </a:defRPr>
            </a:lvl7pPr>
            <a:lvl8pPr lvl="7" algn="ctr">
              <a:lnSpc>
                <a:spcPct val="100000"/>
              </a:lnSpc>
              <a:spcBef>
                <a:spcPts val="0"/>
              </a:spcBef>
              <a:spcAft>
                <a:spcPts val="0"/>
              </a:spcAft>
              <a:buClr>
                <a:srgbClr val="434343"/>
              </a:buClr>
              <a:buSzPts val="1200"/>
              <a:buNone/>
              <a:defRPr sz="1200">
                <a:solidFill>
                  <a:srgbClr val="434343"/>
                </a:solidFill>
              </a:defRPr>
            </a:lvl8pPr>
            <a:lvl9pPr lvl="8" algn="ctr">
              <a:lnSpc>
                <a:spcPct val="100000"/>
              </a:lnSpc>
              <a:spcBef>
                <a:spcPts val="0"/>
              </a:spcBef>
              <a:spcAft>
                <a:spcPts val="0"/>
              </a:spcAft>
              <a:buClr>
                <a:srgbClr val="434343"/>
              </a:buClr>
              <a:buSzPts val="1200"/>
              <a:buNone/>
              <a:defRPr sz="1200">
                <a:solidFill>
                  <a:srgbClr val="434343"/>
                </a:solidFill>
              </a:defRPr>
            </a:lvl9pPr>
          </a:lstStyle>
          <a:p/>
        </p:txBody>
      </p:sp>
      <p:sp>
        <p:nvSpPr>
          <p:cNvPr id="61" name="Google Shape;61;p17"/>
          <p:cNvSpPr txBox="1"/>
          <p:nvPr>
            <p:ph idx="2" type="ctrTitle"/>
          </p:nvPr>
        </p:nvSpPr>
        <p:spPr>
          <a:xfrm>
            <a:off x="899250" y="4128125"/>
            <a:ext cx="7345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Clr>
                <a:srgbClr val="434343"/>
              </a:buClr>
              <a:buSzPts val="4800"/>
              <a:buNone/>
              <a:defRPr sz="4800">
                <a:solidFill>
                  <a:srgbClr val="434343"/>
                </a:solidFill>
              </a:defRPr>
            </a:lvl2pPr>
            <a:lvl3pPr lvl="2" algn="ctr">
              <a:lnSpc>
                <a:spcPct val="100000"/>
              </a:lnSpc>
              <a:spcBef>
                <a:spcPts val="0"/>
              </a:spcBef>
              <a:spcAft>
                <a:spcPts val="0"/>
              </a:spcAft>
              <a:buClr>
                <a:srgbClr val="434343"/>
              </a:buClr>
              <a:buSzPts val="4800"/>
              <a:buNone/>
              <a:defRPr sz="4800">
                <a:solidFill>
                  <a:srgbClr val="434343"/>
                </a:solidFill>
              </a:defRPr>
            </a:lvl3pPr>
            <a:lvl4pPr lvl="3" algn="ctr">
              <a:lnSpc>
                <a:spcPct val="100000"/>
              </a:lnSpc>
              <a:spcBef>
                <a:spcPts val="0"/>
              </a:spcBef>
              <a:spcAft>
                <a:spcPts val="0"/>
              </a:spcAft>
              <a:buClr>
                <a:srgbClr val="434343"/>
              </a:buClr>
              <a:buSzPts val="4800"/>
              <a:buNone/>
              <a:defRPr sz="4800">
                <a:solidFill>
                  <a:srgbClr val="434343"/>
                </a:solidFill>
              </a:defRPr>
            </a:lvl4pPr>
            <a:lvl5pPr lvl="4" algn="ctr">
              <a:lnSpc>
                <a:spcPct val="100000"/>
              </a:lnSpc>
              <a:spcBef>
                <a:spcPts val="0"/>
              </a:spcBef>
              <a:spcAft>
                <a:spcPts val="0"/>
              </a:spcAft>
              <a:buClr>
                <a:srgbClr val="434343"/>
              </a:buClr>
              <a:buSzPts val="4800"/>
              <a:buNone/>
              <a:defRPr sz="4800">
                <a:solidFill>
                  <a:srgbClr val="434343"/>
                </a:solidFill>
              </a:defRPr>
            </a:lvl5pPr>
            <a:lvl6pPr lvl="5" algn="ctr">
              <a:lnSpc>
                <a:spcPct val="100000"/>
              </a:lnSpc>
              <a:spcBef>
                <a:spcPts val="0"/>
              </a:spcBef>
              <a:spcAft>
                <a:spcPts val="0"/>
              </a:spcAft>
              <a:buClr>
                <a:srgbClr val="434343"/>
              </a:buClr>
              <a:buSzPts val="4800"/>
              <a:buNone/>
              <a:defRPr sz="4800">
                <a:solidFill>
                  <a:srgbClr val="434343"/>
                </a:solidFill>
              </a:defRPr>
            </a:lvl6pPr>
            <a:lvl7pPr lvl="6" algn="ctr">
              <a:lnSpc>
                <a:spcPct val="100000"/>
              </a:lnSpc>
              <a:spcBef>
                <a:spcPts val="0"/>
              </a:spcBef>
              <a:spcAft>
                <a:spcPts val="0"/>
              </a:spcAft>
              <a:buClr>
                <a:srgbClr val="434343"/>
              </a:buClr>
              <a:buSzPts val="4800"/>
              <a:buNone/>
              <a:defRPr sz="4800">
                <a:solidFill>
                  <a:srgbClr val="434343"/>
                </a:solidFill>
              </a:defRPr>
            </a:lvl7pPr>
            <a:lvl8pPr lvl="7" algn="ctr">
              <a:lnSpc>
                <a:spcPct val="100000"/>
              </a:lnSpc>
              <a:spcBef>
                <a:spcPts val="0"/>
              </a:spcBef>
              <a:spcAft>
                <a:spcPts val="0"/>
              </a:spcAft>
              <a:buClr>
                <a:srgbClr val="434343"/>
              </a:buClr>
              <a:buSzPts val="4800"/>
              <a:buNone/>
              <a:defRPr sz="4800">
                <a:solidFill>
                  <a:srgbClr val="434343"/>
                </a:solidFill>
              </a:defRPr>
            </a:lvl8pPr>
            <a:lvl9pPr lvl="8" algn="ctr">
              <a:lnSpc>
                <a:spcPct val="100000"/>
              </a:lnSpc>
              <a:spcBef>
                <a:spcPts val="0"/>
              </a:spcBef>
              <a:spcAft>
                <a:spcPts val="0"/>
              </a:spcAft>
              <a:buClr>
                <a:srgbClr val="434343"/>
              </a:buClr>
              <a:buSzPts val="4800"/>
              <a:buNone/>
              <a:defRPr sz="4800">
                <a:solidFill>
                  <a:srgbClr val="434343"/>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TLE OPENING" type="title">
  <p:cSld name="TITLE">
    <p:bg>
      <p:bgPr>
        <a:solidFill>
          <a:srgbClr val="AFA8D0"/>
        </a:solidFill>
      </p:bgPr>
    </p:bg>
    <p:spTree>
      <p:nvGrpSpPr>
        <p:cNvPr id="62" name="Shape 62"/>
        <p:cNvGrpSpPr/>
        <p:nvPr/>
      </p:nvGrpSpPr>
      <p:grpSpPr>
        <a:xfrm>
          <a:off x="0" y="0"/>
          <a:ext cx="0" cy="0"/>
          <a:chOff x="0" y="0"/>
          <a:chExt cx="0" cy="0"/>
        </a:xfrm>
      </p:grpSpPr>
      <p:sp>
        <p:nvSpPr>
          <p:cNvPr id="63" name="Google Shape;63;p18"/>
          <p:cNvSpPr/>
          <p:nvPr/>
        </p:nvSpPr>
        <p:spPr>
          <a:xfrm>
            <a:off x="18640" y="1507985"/>
            <a:ext cx="176" cy="172"/>
          </a:xfrm>
          <a:custGeom>
            <a:rect b="b" l="l" r="r" t="t"/>
            <a:pathLst>
              <a:path extrusionOk="0" h="1" w="1">
                <a:moveTo>
                  <a:pt x="0" y="0"/>
                </a:moveTo>
                <a:lnTo>
                  <a:pt x="0" y="0"/>
                </a:ln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18"/>
          <p:cNvSpPr/>
          <p:nvPr/>
        </p:nvSpPr>
        <p:spPr>
          <a:xfrm>
            <a:off x="18640" y="2419109"/>
            <a:ext cx="176" cy="172"/>
          </a:xfrm>
          <a:custGeom>
            <a:rect b="b" l="l" r="r" t="t"/>
            <a:pathLst>
              <a:path extrusionOk="0" h="1" w="1">
                <a:moveTo>
                  <a:pt x="0" y="0"/>
                </a:move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18"/>
          <p:cNvSpPr/>
          <p:nvPr/>
        </p:nvSpPr>
        <p:spPr>
          <a:xfrm flipH="1">
            <a:off x="1144517" y="9123"/>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18"/>
          <p:cNvSpPr/>
          <p:nvPr/>
        </p:nvSpPr>
        <p:spPr>
          <a:xfrm flipH="1">
            <a:off x="1144517" y="9123"/>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18"/>
          <p:cNvSpPr txBox="1"/>
          <p:nvPr>
            <p:ph type="ctrTitle"/>
          </p:nvPr>
        </p:nvSpPr>
        <p:spPr>
          <a:xfrm flipH="1">
            <a:off x="-118475" y="3119750"/>
            <a:ext cx="8706900" cy="10089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9000"/>
              <a:buFont typeface="Englebert"/>
              <a:buNone/>
              <a:defRPr sz="9000">
                <a:latin typeface="Englebert"/>
                <a:ea typeface="Englebert"/>
                <a:cs typeface="Englebert"/>
                <a:sym typeface="Englebert"/>
              </a:defRPr>
            </a:lvl1pPr>
            <a:lvl2pPr lvl="1" algn="ctr">
              <a:lnSpc>
                <a:spcPct val="100000"/>
              </a:lnSpc>
              <a:spcBef>
                <a:spcPts val="0"/>
              </a:spcBef>
              <a:spcAft>
                <a:spcPts val="0"/>
              </a:spcAft>
              <a:buClr>
                <a:srgbClr val="FFFFFF"/>
              </a:buClr>
              <a:buSzPts val="7200"/>
              <a:buNone/>
              <a:defRPr sz="7200">
                <a:solidFill>
                  <a:srgbClr val="FFFFFF"/>
                </a:solidFill>
              </a:defRPr>
            </a:lvl2pPr>
            <a:lvl3pPr lvl="2" algn="ctr">
              <a:lnSpc>
                <a:spcPct val="100000"/>
              </a:lnSpc>
              <a:spcBef>
                <a:spcPts val="0"/>
              </a:spcBef>
              <a:spcAft>
                <a:spcPts val="0"/>
              </a:spcAft>
              <a:buClr>
                <a:srgbClr val="FFFFFF"/>
              </a:buClr>
              <a:buSzPts val="7200"/>
              <a:buNone/>
              <a:defRPr sz="7200">
                <a:solidFill>
                  <a:srgbClr val="FFFFFF"/>
                </a:solidFill>
              </a:defRPr>
            </a:lvl3pPr>
            <a:lvl4pPr lvl="3" algn="ctr">
              <a:lnSpc>
                <a:spcPct val="100000"/>
              </a:lnSpc>
              <a:spcBef>
                <a:spcPts val="0"/>
              </a:spcBef>
              <a:spcAft>
                <a:spcPts val="0"/>
              </a:spcAft>
              <a:buClr>
                <a:srgbClr val="FFFFFF"/>
              </a:buClr>
              <a:buSzPts val="7200"/>
              <a:buNone/>
              <a:defRPr sz="7200">
                <a:solidFill>
                  <a:srgbClr val="FFFFFF"/>
                </a:solidFill>
              </a:defRPr>
            </a:lvl4pPr>
            <a:lvl5pPr lvl="4" algn="ctr">
              <a:lnSpc>
                <a:spcPct val="100000"/>
              </a:lnSpc>
              <a:spcBef>
                <a:spcPts val="0"/>
              </a:spcBef>
              <a:spcAft>
                <a:spcPts val="0"/>
              </a:spcAft>
              <a:buClr>
                <a:srgbClr val="FFFFFF"/>
              </a:buClr>
              <a:buSzPts val="7200"/>
              <a:buNone/>
              <a:defRPr sz="7200">
                <a:solidFill>
                  <a:srgbClr val="FFFFFF"/>
                </a:solidFill>
              </a:defRPr>
            </a:lvl5pPr>
            <a:lvl6pPr lvl="5" algn="ctr">
              <a:lnSpc>
                <a:spcPct val="100000"/>
              </a:lnSpc>
              <a:spcBef>
                <a:spcPts val="0"/>
              </a:spcBef>
              <a:spcAft>
                <a:spcPts val="0"/>
              </a:spcAft>
              <a:buClr>
                <a:srgbClr val="FFFFFF"/>
              </a:buClr>
              <a:buSzPts val="7200"/>
              <a:buNone/>
              <a:defRPr sz="7200">
                <a:solidFill>
                  <a:srgbClr val="FFFFFF"/>
                </a:solidFill>
              </a:defRPr>
            </a:lvl6pPr>
            <a:lvl7pPr lvl="6" algn="ctr">
              <a:lnSpc>
                <a:spcPct val="100000"/>
              </a:lnSpc>
              <a:spcBef>
                <a:spcPts val="0"/>
              </a:spcBef>
              <a:spcAft>
                <a:spcPts val="0"/>
              </a:spcAft>
              <a:buClr>
                <a:srgbClr val="FFFFFF"/>
              </a:buClr>
              <a:buSzPts val="7200"/>
              <a:buNone/>
              <a:defRPr sz="7200">
                <a:solidFill>
                  <a:srgbClr val="FFFFFF"/>
                </a:solidFill>
              </a:defRPr>
            </a:lvl7pPr>
            <a:lvl8pPr lvl="7" algn="ctr">
              <a:lnSpc>
                <a:spcPct val="100000"/>
              </a:lnSpc>
              <a:spcBef>
                <a:spcPts val="0"/>
              </a:spcBef>
              <a:spcAft>
                <a:spcPts val="0"/>
              </a:spcAft>
              <a:buClr>
                <a:srgbClr val="FFFFFF"/>
              </a:buClr>
              <a:buSzPts val="7200"/>
              <a:buNone/>
              <a:defRPr sz="7200">
                <a:solidFill>
                  <a:srgbClr val="FFFFFF"/>
                </a:solidFill>
              </a:defRPr>
            </a:lvl8pPr>
            <a:lvl9pPr lvl="8" algn="ctr">
              <a:lnSpc>
                <a:spcPct val="100000"/>
              </a:lnSpc>
              <a:spcBef>
                <a:spcPts val="0"/>
              </a:spcBef>
              <a:spcAft>
                <a:spcPts val="0"/>
              </a:spcAft>
              <a:buClr>
                <a:srgbClr val="FFFFFF"/>
              </a:buClr>
              <a:buSzPts val="7200"/>
              <a:buNone/>
              <a:defRPr sz="7200">
                <a:solidFill>
                  <a:srgbClr val="FFFFFF"/>
                </a:solidFill>
              </a:defRPr>
            </a:lvl9pPr>
          </a:lstStyle>
          <a:p/>
        </p:txBody>
      </p:sp>
      <p:sp>
        <p:nvSpPr>
          <p:cNvPr id="68" name="Google Shape;68;p18"/>
          <p:cNvSpPr txBox="1"/>
          <p:nvPr>
            <p:ph idx="1" type="subTitle"/>
          </p:nvPr>
        </p:nvSpPr>
        <p:spPr>
          <a:xfrm flipH="1">
            <a:off x="5480125" y="3772325"/>
            <a:ext cx="3108300" cy="5265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2pPr>
            <a:lvl3pPr lvl="2"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3pPr>
            <a:lvl4pPr lvl="3"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4pPr>
            <a:lvl5pPr lvl="4"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5pPr>
            <a:lvl6pPr lvl="5"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6pPr>
            <a:lvl7pPr lvl="6"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7pPr>
            <a:lvl8pPr lvl="7"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8pPr>
            <a:lvl9pPr lvl="8"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9" name="Shape 69"/>
        <p:cNvGrpSpPr/>
        <p:nvPr/>
      </p:nvGrpSpPr>
      <p:grpSpPr>
        <a:xfrm>
          <a:off x="0" y="0"/>
          <a:ext cx="0" cy="0"/>
          <a:chOff x="0" y="0"/>
          <a:chExt cx="0" cy="0"/>
        </a:xfrm>
      </p:grpSpPr>
      <p:sp>
        <p:nvSpPr>
          <p:cNvPr id="70" name="Google Shape;70;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1" name="Google Shape;71;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SzPts val="1000"/>
              <a:buChar char="●"/>
              <a:defRPr/>
            </a:lvl1pPr>
            <a:lvl2pPr indent="-292100" lvl="1" marL="914400" algn="l">
              <a:lnSpc>
                <a:spcPct val="115000"/>
              </a:lnSpc>
              <a:spcBef>
                <a:spcPts val="1600"/>
              </a:spcBef>
              <a:spcAft>
                <a:spcPts val="0"/>
              </a:spcAft>
              <a:buSzPts val="1000"/>
              <a:buChar char="○"/>
              <a:defRPr/>
            </a:lvl2pPr>
            <a:lvl3pPr indent="-292100" lvl="2" marL="1371600" algn="l">
              <a:lnSpc>
                <a:spcPct val="115000"/>
              </a:lnSpc>
              <a:spcBef>
                <a:spcPts val="1600"/>
              </a:spcBef>
              <a:spcAft>
                <a:spcPts val="0"/>
              </a:spcAft>
              <a:buSzPts val="1000"/>
              <a:buChar char="■"/>
              <a:defRPr/>
            </a:lvl3pPr>
            <a:lvl4pPr indent="-292100" lvl="3" marL="1828800" algn="l">
              <a:lnSpc>
                <a:spcPct val="115000"/>
              </a:lnSpc>
              <a:spcBef>
                <a:spcPts val="1600"/>
              </a:spcBef>
              <a:spcAft>
                <a:spcPts val="0"/>
              </a:spcAft>
              <a:buSzPts val="1000"/>
              <a:buChar char="●"/>
              <a:defRPr/>
            </a:lvl4pPr>
            <a:lvl5pPr indent="-292100" lvl="4" marL="2286000" algn="l">
              <a:lnSpc>
                <a:spcPct val="115000"/>
              </a:lnSpc>
              <a:spcBef>
                <a:spcPts val="1600"/>
              </a:spcBef>
              <a:spcAft>
                <a:spcPts val="0"/>
              </a:spcAft>
              <a:buSzPts val="1000"/>
              <a:buChar char="○"/>
              <a:defRPr/>
            </a:lvl5pPr>
            <a:lvl6pPr indent="-292100" lvl="5" marL="2743200" algn="l">
              <a:lnSpc>
                <a:spcPct val="115000"/>
              </a:lnSpc>
              <a:spcBef>
                <a:spcPts val="1600"/>
              </a:spcBef>
              <a:spcAft>
                <a:spcPts val="0"/>
              </a:spcAft>
              <a:buSzPts val="1000"/>
              <a:buChar char="■"/>
              <a:defRPr/>
            </a:lvl6pPr>
            <a:lvl7pPr indent="-292100" lvl="6" marL="3200400" algn="l">
              <a:lnSpc>
                <a:spcPct val="115000"/>
              </a:lnSpc>
              <a:spcBef>
                <a:spcPts val="1600"/>
              </a:spcBef>
              <a:spcAft>
                <a:spcPts val="0"/>
              </a:spcAft>
              <a:buSzPts val="1000"/>
              <a:buChar char="●"/>
              <a:defRPr/>
            </a:lvl7pPr>
            <a:lvl8pPr indent="-292100" lvl="7" marL="3657600" algn="l">
              <a:lnSpc>
                <a:spcPct val="115000"/>
              </a:lnSpc>
              <a:spcBef>
                <a:spcPts val="1600"/>
              </a:spcBef>
              <a:spcAft>
                <a:spcPts val="0"/>
              </a:spcAft>
              <a:buSzPts val="1000"/>
              <a:buChar char="○"/>
              <a:defRPr/>
            </a:lvl8pPr>
            <a:lvl9pPr indent="-292100" lvl="8" marL="4114800" algn="l">
              <a:lnSpc>
                <a:spcPct val="115000"/>
              </a:lnSpc>
              <a:spcBef>
                <a:spcPts val="1600"/>
              </a:spcBef>
              <a:spcAft>
                <a:spcPts val="1600"/>
              </a:spcAft>
              <a:buSzPts val="1000"/>
              <a:buChar char="■"/>
              <a:defRPr/>
            </a:lvl9pPr>
          </a:lstStyle>
          <a:p/>
        </p:txBody>
      </p:sp>
      <p:sp>
        <p:nvSpPr>
          <p:cNvPr id="72" name="Google Shape;72;p19"/>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
  <p:cSld name="TITLE + DESIGN ">
    <p:bg>
      <p:bgPr>
        <a:solidFill>
          <a:srgbClr val="AFA8D0"/>
        </a:solidFill>
      </p:bgPr>
    </p:bg>
    <p:spTree>
      <p:nvGrpSpPr>
        <p:cNvPr id="73" name="Shape 73"/>
        <p:cNvGrpSpPr/>
        <p:nvPr/>
      </p:nvGrpSpPr>
      <p:grpSpPr>
        <a:xfrm>
          <a:off x="0" y="0"/>
          <a:ext cx="0" cy="0"/>
          <a:chOff x="0" y="0"/>
          <a:chExt cx="0" cy="0"/>
        </a:xfrm>
      </p:grpSpPr>
      <p:sp>
        <p:nvSpPr>
          <p:cNvPr id="74" name="Google Shape;74;p20"/>
          <p:cNvSpPr txBox="1"/>
          <p:nvPr>
            <p:ph type="ctrTitle"/>
          </p:nvPr>
        </p:nvSpPr>
        <p:spPr>
          <a:xfrm>
            <a:off x="899250" y="4128125"/>
            <a:ext cx="7345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Clr>
                <a:srgbClr val="434343"/>
              </a:buClr>
              <a:buSzPts val="4800"/>
              <a:buNone/>
              <a:defRPr sz="4800">
                <a:solidFill>
                  <a:srgbClr val="434343"/>
                </a:solidFill>
              </a:defRPr>
            </a:lvl2pPr>
            <a:lvl3pPr lvl="2" algn="ctr">
              <a:lnSpc>
                <a:spcPct val="100000"/>
              </a:lnSpc>
              <a:spcBef>
                <a:spcPts val="0"/>
              </a:spcBef>
              <a:spcAft>
                <a:spcPts val="0"/>
              </a:spcAft>
              <a:buClr>
                <a:srgbClr val="434343"/>
              </a:buClr>
              <a:buSzPts val="4800"/>
              <a:buNone/>
              <a:defRPr sz="4800">
                <a:solidFill>
                  <a:srgbClr val="434343"/>
                </a:solidFill>
              </a:defRPr>
            </a:lvl3pPr>
            <a:lvl4pPr lvl="3" algn="ctr">
              <a:lnSpc>
                <a:spcPct val="100000"/>
              </a:lnSpc>
              <a:spcBef>
                <a:spcPts val="0"/>
              </a:spcBef>
              <a:spcAft>
                <a:spcPts val="0"/>
              </a:spcAft>
              <a:buClr>
                <a:srgbClr val="434343"/>
              </a:buClr>
              <a:buSzPts val="4800"/>
              <a:buNone/>
              <a:defRPr sz="4800">
                <a:solidFill>
                  <a:srgbClr val="434343"/>
                </a:solidFill>
              </a:defRPr>
            </a:lvl4pPr>
            <a:lvl5pPr lvl="4" algn="ctr">
              <a:lnSpc>
                <a:spcPct val="100000"/>
              </a:lnSpc>
              <a:spcBef>
                <a:spcPts val="0"/>
              </a:spcBef>
              <a:spcAft>
                <a:spcPts val="0"/>
              </a:spcAft>
              <a:buClr>
                <a:srgbClr val="434343"/>
              </a:buClr>
              <a:buSzPts val="4800"/>
              <a:buNone/>
              <a:defRPr sz="4800">
                <a:solidFill>
                  <a:srgbClr val="434343"/>
                </a:solidFill>
              </a:defRPr>
            </a:lvl5pPr>
            <a:lvl6pPr lvl="5" algn="ctr">
              <a:lnSpc>
                <a:spcPct val="100000"/>
              </a:lnSpc>
              <a:spcBef>
                <a:spcPts val="0"/>
              </a:spcBef>
              <a:spcAft>
                <a:spcPts val="0"/>
              </a:spcAft>
              <a:buClr>
                <a:srgbClr val="434343"/>
              </a:buClr>
              <a:buSzPts val="4800"/>
              <a:buNone/>
              <a:defRPr sz="4800">
                <a:solidFill>
                  <a:srgbClr val="434343"/>
                </a:solidFill>
              </a:defRPr>
            </a:lvl6pPr>
            <a:lvl7pPr lvl="6" algn="ctr">
              <a:lnSpc>
                <a:spcPct val="100000"/>
              </a:lnSpc>
              <a:spcBef>
                <a:spcPts val="0"/>
              </a:spcBef>
              <a:spcAft>
                <a:spcPts val="0"/>
              </a:spcAft>
              <a:buClr>
                <a:srgbClr val="434343"/>
              </a:buClr>
              <a:buSzPts val="4800"/>
              <a:buNone/>
              <a:defRPr sz="4800">
                <a:solidFill>
                  <a:srgbClr val="434343"/>
                </a:solidFill>
              </a:defRPr>
            </a:lvl7pPr>
            <a:lvl8pPr lvl="7" algn="ctr">
              <a:lnSpc>
                <a:spcPct val="100000"/>
              </a:lnSpc>
              <a:spcBef>
                <a:spcPts val="0"/>
              </a:spcBef>
              <a:spcAft>
                <a:spcPts val="0"/>
              </a:spcAft>
              <a:buClr>
                <a:srgbClr val="434343"/>
              </a:buClr>
              <a:buSzPts val="4800"/>
              <a:buNone/>
              <a:defRPr sz="4800">
                <a:solidFill>
                  <a:srgbClr val="434343"/>
                </a:solidFill>
              </a:defRPr>
            </a:lvl8pPr>
            <a:lvl9pPr lvl="8" algn="ctr">
              <a:lnSpc>
                <a:spcPct val="100000"/>
              </a:lnSpc>
              <a:spcBef>
                <a:spcPts val="0"/>
              </a:spcBef>
              <a:spcAft>
                <a:spcPts val="0"/>
              </a:spcAft>
              <a:buClr>
                <a:srgbClr val="434343"/>
              </a:buClr>
              <a:buSzPts val="4800"/>
              <a:buNone/>
              <a:defRPr sz="4800">
                <a:solidFill>
                  <a:srgbClr val="434343"/>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bg>
      <p:bgPr>
        <a:blipFill>
          <a:blip r:embed="rId2">
            <a:alphaModFix/>
          </a:blip>
          <a:stretch>
            <a:fillRect/>
          </a:stretch>
        </a:blipFill>
      </p:bgPr>
    </p:bg>
    <p:spTree>
      <p:nvGrpSpPr>
        <p:cNvPr id="75" name="Shape 75"/>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bg>
      <p:bgPr>
        <a:solidFill>
          <a:srgbClr val="AFA8D0"/>
        </a:solidFill>
      </p:bgPr>
    </p:bg>
    <p:spTree>
      <p:nvGrpSpPr>
        <p:cNvPr id="76" name="Shape 7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_1_1_2_1_1_1_1_1_1_1_1_1_3_2_1">
    <p:bg>
      <p:bgPr>
        <a:blipFill>
          <a:blip r:embed="rId2">
            <a:alphaModFix/>
          </a:blip>
          <a:stretch>
            <a:fillRect/>
          </a:stretch>
        </a:blipFill>
      </p:bgPr>
    </p:bg>
    <p:spTree>
      <p:nvGrpSpPr>
        <p:cNvPr id="16" name="Shape 16"/>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bg>
      <p:bgPr>
        <a:noFill/>
      </p:bgPr>
    </p:bg>
    <p:spTree>
      <p:nvGrpSpPr>
        <p:cNvPr id="77" name="Shape 77"/>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1">
  <p:cSld name="TWO COLUMNS 2 1">
    <p:bg>
      <p:bgPr>
        <a:solidFill>
          <a:srgbClr val="AFA8D0"/>
        </a:solidFill>
      </p:bgPr>
    </p:bg>
    <p:spTree>
      <p:nvGrpSpPr>
        <p:cNvPr id="82" name="Shape 82"/>
        <p:cNvGrpSpPr/>
        <p:nvPr/>
      </p:nvGrpSpPr>
      <p:grpSpPr>
        <a:xfrm>
          <a:off x="0" y="0"/>
          <a:ext cx="0" cy="0"/>
          <a:chOff x="0" y="0"/>
          <a:chExt cx="0" cy="0"/>
        </a:xfrm>
      </p:grpSpPr>
      <p:sp>
        <p:nvSpPr>
          <p:cNvPr id="83" name="Google Shape;83;p25"/>
          <p:cNvSpPr txBox="1"/>
          <p:nvPr>
            <p:ph type="ctrTitle"/>
          </p:nvPr>
        </p:nvSpPr>
        <p:spPr>
          <a:xfrm>
            <a:off x="899250" y="4128125"/>
            <a:ext cx="7345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Clr>
                <a:srgbClr val="434343"/>
              </a:buClr>
              <a:buSzPts val="4800"/>
              <a:buNone/>
              <a:defRPr sz="4800">
                <a:solidFill>
                  <a:srgbClr val="434343"/>
                </a:solidFill>
              </a:defRPr>
            </a:lvl2pPr>
            <a:lvl3pPr lvl="2" algn="ctr">
              <a:lnSpc>
                <a:spcPct val="100000"/>
              </a:lnSpc>
              <a:spcBef>
                <a:spcPts val="0"/>
              </a:spcBef>
              <a:spcAft>
                <a:spcPts val="0"/>
              </a:spcAft>
              <a:buClr>
                <a:srgbClr val="434343"/>
              </a:buClr>
              <a:buSzPts val="4800"/>
              <a:buNone/>
              <a:defRPr sz="4800">
                <a:solidFill>
                  <a:srgbClr val="434343"/>
                </a:solidFill>
              </a:defRPr>
            </a:lvl3pPr>
            <a:lvl4pPr lvl="3" algn="ctr">
              <a:lnSpc>
                <a:spcPct val="100000"/>
              </a:lnSpc>
              <a:spcBef>
                <a:spcPts val="0"/>
              </a:spcBef>
              <a:spcAft>
                <a:spcPts val="0"/>
              </a:spcAft>
              <a:buClr>
                <a:srgbClr val="434343"/>
              </a:buClr>
              <a:buSzPts val="4800"/>
              <a:buNone/>
              <a:defRPr sz="4800">
                <a:solidFill>
                  <a:srgbClr val="434343"/>
                </a:solidFill>
              </a:defRPr>
            </a:lvl4pPr>
            <a:lvl5pPr lvl="4" algn="ctr">
              <a:lnSpc>
                <a:spcPct val="100000"/>
              </a:lnSpc>
              <a:spcBef>
                <a:spcPts val="0"/>
              </a:spcBef>
              <a:spcAft>
                <a:spcPts val="0"/>
              </a:spcAft>
              <a:buClr>
                <a:srgbClr val="434343"/>
              </a:buClr>
              <a:buSzPts val="4800"/>
              <a:buNone/>
              <a:defRPr sz="4800">
                <a:solidFill>
                  <a:srgbClr val="434343"/>
                </a:solidFill>
              </a:defRPr>
            </a:lvl5pPr>
            <a:lvl6pPr lvl="5" algn="ctr">
              <a:lnSpc>
                <a:spcPct val="100000"/>
              </a:lnSpc>
              <a:spcBef>
                <a:spcPts val="0"/>
              </a:spcBef>
              <a:spcAft>
                <a:spcPts val="0"/>
              </a:spcAft>
              <a:buClr>
                <a:srgbClr val="434343"/>
              </a:buClr>
              <a:buSzPts val="4800"/>
              <a:buNone/>
              <a:defRPr sz="4800">
                <a:solidFill>
                  <a:srgbClr val="434343"/>
                </a:solidFill>
              </a:defRPr>
            </a:lvl6pPr>
            <a:lvl7pPr lvl="6" algn="ctr">
              <a:lnSpc>
                <a:spcPct val="100000"/>
              </a:lnSpc>
              <a:spcBef>
                <a:spcPts val="0"/>
              </a:spcBef>
              <a:spcAft>
                <a:spcPts val="0"/>
              </a:spcAft>
              <a:buClr>
                <a:srgbClr val="434343"/>
              </a:buClr>
              <a:buSzPts val="4800"/>
              <a:buNone/>
              <a:defRPr sz="4800">
                <a:solidFill>
                  <a:srgbClr val="434343"/>
                </a:solidFill>
              </a:defRPr>
            </a:lvl7pPr>
            <a:lvl8pPr lvl="7" algn="ctr">
              <a:lnSpc>
                <a:spcPct val="100000"/>
              </a:lnSpc>
              <a:spcBef>
                <a:spcPts val="0"/>
              </a:spcBef>
              <a:spcAft>
                <a:spcPts val="0"/>
              </a:spcAft>
              <a:buClr>
                <a:srgbClr val="434343"/>
              </a:buClr>
              <a:buSzPts val="4800"/>
              <a:buNone/>
              <a:defRPr sz="4800">
                <a:solidFill>
                  <a:srgbClr val="434343"/>
                </a:solidFill>
              </a:defRPr>
            </a:lvl8pPr>
            <a:lvl9pPr lvl="8" algn="ctr">
              <a:lnSpc>
                <a:spcPct val="100000"/>
              </a:lnSpc>
              <a:spcBef>
                <a:spcPts val="0"/>
              </a:spcBef>
              <a:spcAft>
                <a:spcPts val="0"/>
              </a:spcAft>
              <a:buClr>
                <a:srgbClr val="434343"/>
              </a:buClr>
              <a:buSzPts val="4800"/>
              <a:buNone/>
              <a:defRPr sz="4800">
                <a:solidFill>
                  <a:srgbClr val="434343"/>
                </a:solidFill>
              </a:defRPr>
            </a:lvl9pPr>
          </a:lstStyle>
          <a:p/>
        </p:txBody>
      </p:sp>
      <p:sp>
        <p:nvSpPr>
          <p:cNvPr id="84" name="Google Shape;84;p25"/>
          <p:cNvSpPr txBox="1"/>
          <p:nvPr>
            <p:ph idx="1" type="subTitle"/>
          </p:nvPr>
        </p:nvSpPr>
        <p:spPr>
          <a:xfrm>
            <a:off x="2699100" y="1771775"/>
            <a:ext cx="3745800" cy="367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200"/>
              <a:buNone/>
              <a:defRPr sz="1200"/>
            </a:lvl1pPr>
            <a:lvl2pPr lvl="1" algn="ctr">
              <a:lnSpc>
                <a:spcPct val="100000"/>
              </a:lnSpc>
              <a:spcBef>
                <a:spcPts val="0"/>
              </a:spcBef>
              <a:spcAft>
                <a:spcPts val="0"/>
              </a:spcAft>
              <a:buClr>
                <a:srgbClr val="434343"/>
              </a:buClr>
              <a:buSzPts val="1200"/>
              <a:buNone/>
              <a:defRPr sz="1200">
                <a:solidFill>
                  <a:srgbClr val="434343"/>
                </a:solidFill>
              </a:defRPr>
            </a:lvl2pPr>
            <a:lvl3pPr lvl="2" algn="ctr">
              <a:lnSpc>
                <a:spcPct val="100000"/>
              </a:lnSpc>
              <a:spcBef>
                <a:spcPts val="0"/>
              </a:spcBef>
              <a:spcAft>
                <a:spcPts val="0"/>
              </a:spcAft>
              <a:buClr>
                <a:srgbClr val="434343"/>
              </a:buClr>
              <a:buSzPts val="1200"/>
              <a:buNone/>
              <a:defRPr sz="1200">
                <a:solidFill>
                  <a:srgbClr val="434343"/>
                </a:solidFill>
              </a:defRPr>
            </a:lvl3pPr>
            <a:lvl4pPr lvl="3" algn="ctr">
              <a:lnSpc>
                <a:spcPct val="100000"/>
              </a:lnSpc>
              <a:spcBef>
                <a:spcPts val="0"/>
              </a:spcBef>
              <a:spcAft>
                <a:spcPts val="0"/>
              </a:spcAft>
              <a:buClr>
                <a:srgbClr val="434343"/>
              </a:buClr>
              <a:buSzPts val="1200"/>
              <a:buNone/>
              <a:defRPr sz="1200">
                <a:solidFill>
                  <a:srgbClr val="434343"/>
                </a:solidFill>
              </a:defRPr>
            </a:lvl4pPr>
            <a:lvl5pPr lvl="4" algn="ctr">
              <a:lnSpc>
                <a:spcPct val="100000"/>
              </a:lnSpc>
              <a:spcBef>
                <a:spcPts val="0"/>
              </a:spcBef>
              <a:spcAft>
                <a:spcPts val="0"/>
              </a:spcAft>
              <a:buClr>
                <a:srgbClr val="434343"/>
              </a:buClr>
              <a:buSzPts val="1200"/>
              <a:buNone/>
              <a:defRPr sz="1200">
                <a:solidFill>
                  <a:srgbClr val="434343"/>
                </a:solidFill>
              </a:defRPr>
            </a:lvl5pPr>
            <a:lvl6pPr lvl="5" algn="ctr">
              <a:lnSpc>
                <a:spcPct val="100000"/>
              </a:lnSpc>
              <a:spcBef>
                <a:spcPts val="0"/>
              </a:spcBef>
              <a:spcAft>
                <a:spcPts val="0"/>
              </a:spcAft>
              <a:buClr>
                <a:srgbClr val="434343"/>
              </a:buClr>
              <a:buSzPts val="1200"/>
              <a:buNone/>
              <a:defRPr sz="1200">
                <a:solidFill>
                  <a:srgbClr val="434343"/>
                </a:solidFill>
              </a:defRPr>
            </a:lvl6pPr>
            <a:lvl7pPr lvl="6" algn="ctr">
              <a:lnSpc>
                <a:spcPct val="100000"/>
              </a:lnSpc>
              <a:spcBef>
                <a:spcPts val="0"/>
              </a:spcBef>
              <a:spcAft>
                <a:spcPts val="0"/>
              </a:spcAft>
              <a:buClr>
                <a:srgbClr val="434343"/>
              </a:buClr>
              <a:buSzPts val="1200"/>
              <a:buNone/>
              <a:defRPr sz="1200">
                <a:solidFill>
                  <a:srgbClr val="434343"/>
                </a:solidFill>
              </a:defRPr>
            </a:lvl7pPr>
            <a:lvl8pPr lvl="7" algn="ctr">
              <a:lnSpc>
                <a:spcPct val="100000"/>
              </a:lnSpc>
              <a:spcBef>
                <a:spcPts val="0"/>
              </a:spcBef>
              <a:spcAft>
                <a:spcPts val="0"/>
              </a:spcAft>
              <a:buClr>
                <a:srgbClr val="434343"/>
              </a:buClr>
              <a:buSzPts val="1200"/>
              <a:buNone/>
              <a:defRPr sz="1200">
                <a:solidFill>
                  <a:srgbClr val="434343"/>
                </a:solidFill>
              </a:defRPr>
            </a:lvl8pPr>
            <a:lvl9pPr lvl="8" algn="ctr">
              <a:lnSpc>
                <a:spcPct val="100000"/>
              </a:lnSpc>
              <a:spcBef>
                <a:spcPts val="0"/>
              </a:spcBef>
              <a:spcAft>
                <a:spcPts val="0"/>
              </a:spcAft>
              <a:buClr>
                <a:srgbClr val="434343"/>
              </a:buClr>
              <a:buSzPts val="1200"/>
              <a:buNone/>
              <a:defRPr sz="1200">
                <a:solidFill>
                  <a:srgbClr val="434343"/>
                </a:solidFill>
              </a:defRPr>
            </a:lvl9pPr>
          </a:lstStyle>
          <a:p/>
        </p:txBody>
      </p:sp>
      <p:sp>
        <p:nvSpPr>
          <p:cNvPr id="85" name="Google Shape;85;p25"/>
          <p:cNvSpPr txBox="1"/>
          <p:nvPr>
            <p:ph idx="2" type="ctrTitle"/>
          </p:nvPr>
        </p:nvSpPr>
        <p:spPr>
          <a:xfrm>
            <a:off x="899250" y="4128125"/>
            <a:ext cx="7345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Clr>
                <a:srgbClr val="434343"/>
              </a:buClr>
              <a:buSzPts val="4800"/>
              <a:buNone/>
              <a:defRPr sz="4800">
                <a:solidFill>
                  <a:srgbClr val="434343"/>
                </a:solidFill>
              </a:defRPr>
            </a:lvl2pPr>
            <a:lvl3pPr lvl="2" algn="ctr">
              <a:lnSpc>
                <a:spcPct val="100000"/>
              </a:lnSpc>
              <a:spcBef>
                <a:spcPts val="0"/>
              </a:spcBef>
              <a:spcAft>
                <a:spcPts val="0"/>
              </a:spcAft>
              <a:buClr>
                <a:srgbClr val="434343"/>
              </a:buClr>
              <a:buSzPts val="4800"/>
              <a:buNone/>
              <a:defRPr sz="4800">
                <a:solidFill>
                  <a:srgbClr val="434343"/>
                </a:solidFill>
              </a:defRPr>
            </a:lvl3pPr>
            <a:lvl4pPr lvl="3" algn="ctr">
              <a:lnSpc>
                <a:spcPct val="100000"/>
              </a:lnSpc>
              <a:spcBef>
                <a:spcPts val="0"/>
              </a:spcBef>
              <a:spcAft>
                <a:spcPts val="0"/>
              </a:spcAft>
              <a:buClr>
                <a:srgbClr val="434343"/>
              </a:buClr>
              <a:buSzPts val="4800"/>
              <a:buNone/>
              <a:defRPr sz="4800">
                <a:solidFill>
                  <a:srgbClr val="434343"/>
                </a:solidFill>
              </a:defRPr>
            </a:lvl4pPr>
            <a:lvl5pPr lvl="4" algn="ctr">
              <a:lnSpc>
                <a:spcPct val="100000"/>
              </a:lnSpc>
              <a:spcBef>
                <a:spcPts val="0"/>
              </a:spcBef>
              <a:spcAft>
                <a:spcPts val="0"/>
              </a:spcAft>
              <a:buClr>
                <a:srgbClr val="434343"/>
              </a:buClr>
              <a:buSzPts val="4800"/>
              <a:buNone/>
              <a:defRPr sz="4800">
                <a:solidFill>
                  <a:srgbClr val="434343"/>
                </a:solidFill>
              </a:defRPr>
            </a:lvl5pPr>
            <a:lvl6pPr lvl="5" algn="ctr">
              <a:lnSpc>
                <a:spcPct val="100000"/>
              </a:lnSpc>
              <a:spcBef>
                <a:spcPts val="0"/>
              </a:spcBef>
              <a:spcAft>
                <a:spcPts val="0"/>
              </a:spcAft>
              <a:buClr>
                <a:srgbClr val="434343"/>
              </a:buClr>
              <a:buSzPts val="4800"/>
              <a:buNone/>
              <a:defRPr sz="4800">
                <a:solidFill>
                  <a:srgbClr val="434343"/>
                </a:solidFill>
              </a:defRPr>
            </a:lvl6pPr>
            <a:lvl7pPr lvl="6" algn="ctr">
              <a:lnSpc>
                <a:spcPct val="100000"/>
              </a:lnSpc>
              <a:spcBef>
                <a:spcPts val="0"/>
              </a:spcBef>
              <a:spcAft>
                <a:spcPts val="0"/>
              </a:spcAft>
              <a:buClr>
                <a:srgbClr val="434343"/>
              </a:buClr>
              <a:buSzPts val="4800"/>
              <a:buNone/>
              <a:defRPr sz="4800">
                <a:solidFill>
                  <a:srgbClr val="434343"/>
                </a:solidFill>
              </a:defRPr>
            </a:lvl7pPr>
            <a:lvl8pPr lvl="7" algn="ctr">
              <a:lnSpc>
                <a:spcPct val="100000"/>
              </a:lnSpc>
              <a:spcBef>
                <a:spcPts val="0"/>
              </a:spcBef>
              <a:spcAft>
                <a:spcPts val="0"/>
              </a:spcAft>
              <a:buClr>
                <a:srgbClr val="434343"/>
              </a:buClr>
              <a:buSzPts val="4800"/>
              <a:buNone/>
              <a:defRPr sz="4800">
                <a:solidFill>
                  <a:srgbClr val="434343"/>
                </a:solidFill>
              </a:defRPr>
            </a:lvl8pPr>
            <a:lvl9pPr lvl="8" algn="ctr">
              <a:lnSpc>
                <a:spcPct val="100000"/>
              </a:lnSpc>
              <a:spcBef>
                <a:spcPts val="0"/>
              </a:spcBef>
              <a:spcAft>
                <a:spcPts val="0"/>
              </a:spcAft>
              <a:buClr>
                <a:srgbClr val="434343"/>
              </a:buClr>
              <a:buSzPts val="4800"/>
              <a:buNone/>
              <a:defRPr sz="4800">
                <a:solidFill>
                  <a:srgbClr val="434343"/>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TLE OPENING" type="title">
  <p:cSld name="TITLE">
    <p:bg>
      <p:bgPr>
        <a:solidFill>
          <a:srgbClr val="AFA8D0"/>
        </a:solidFill>
      </p:bgPr>
    </p:bg>
    <p:spTree>
      <p:nvGrpSpPr>
        <p:cNvPr id="86" name="Shape 86"/>
        <p:cNvGrpSpPr/>
        <p:nvPr/>
      </p:nvGrpSpPr>
      <p:grpSpPr>
        <a:xfrm>
          <a:off x="0" y="0"/>
          <a:ext cx="0" cy="0"/>
          <a:chOff x="0" y="0"/>
          <a:chExt cx="0" cy="0"/>
        </a:xfrm>
      </p:grpSpPr>
      <p:sp>
        <p:nvSpPr>
          <p:cNvPr id="87" name="Google Shape;87;p26"/>
          <p:cNvSpPr/>
          <p:nvPr/>
        </p:nvSpPr>
        <p:spPr>
          <a:xfrm>
            <a:off x="18639" y="1507984"/>
            <a:ext cx="176" cy="172"/>
          </a:xfrm>
          <a:custGeom>
            <a:rect b="b" l="l" r="r" t="t"/>
            <a:pathLst>
              <a:path extrusionOk="0" h="1" w="1">
                <a:moveTo>
                  <a:pt x="0" y="0"/>
                </a:moveTo>
                <a:lnTo>
                  <a:pt x="0" y="0"/>
                </a:ln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26"/>
          <p:cNvSpPr/>
          <p:nvPr/>
        </p:nvSpPr>
        <p:spPr>
          <a:xfrm>
            <a:off x="18639" y="2419108"/>
            <a:ext cx="176" cy="172"/>
          </a:xfrm>
          <a:custGeom>
            <a:rect b="b" l="l" r="r" t="t"/>
            <a:pathLst>
              <a:path extrusionOk="0" h="1" w="1">
                <a:moveTo>
                  <a:pt x="0" y="0"/>
                </a:move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26"/>
          <p:cNvSpPr/>
          <p:nvPr/>
        </p:nvSpPr>
        <p:spPr>
          <a:xfrm flipH="1">
            <a:off x="1144517"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26"/>
          <p:cNvSpPr/>
          <p:nvPr/>
        </p:nvSpPr>
        <p:spPr>
          <a:xfrm flipH="1">
            <a:off x="1144517"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26"/>
          <p:cNvSpPr txBox="1"/>
          <p:nvPr>
            <p:ph type="ctrTitle"/>
          </p:nvPr>
        </p:nvSpPr>
        <p:spPr>
          <a:xfrm flipH="1">
            <a:off x="-118475" y="3119750"/>
            <a:ext cx="8706900" cy="10089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9000"/>
              <a:buFont typeface="Englebert"/>
              <a:buNone/>
              <a:defRPr sz="9000">
                <a:latin typeface="Englebert"/>
                <a:ea typeface="Englebert"/>
                <a:cs typeface="Englebert"/>
                <a:sym typeface="Englebert"/>
              </a:defRPr>
            </a:lvl1pPr>
            <a:lvl2pPr lvl="1" algn="ctr">
              <a:lnSpc>
                <a:spcPct val="100000"/>
              </a:lnSpc>
              <a:spcBef>
                <a:spcPts val="0"/>
              </a:spcBef>
              <a:spcAft>
                <a:spcPts val="0"/>
              </a:spcAft>
              <a:buClr>
                <a:srgbClr val="FFFFFF"/>
              </a:buClr>
              <a:buSzPts val="7200"/>
              <a:buNone/>
              <a:defRPr sz="7200">
                <a:solidFill>
                  <a:srgbClr val="FFFFFF"/>
                </a:solidFill>
              </a:defRPr>
            </a:lvl2pPr>
            <a:lvl3pPr lvl="2" algn="ctr">
              <a:lnSpc>
                <a:spcPct val="100000"/>
              </a:lnSpc>
              <a:spcBef>
                <a:spcPts val="0"/>
              </a:spcBef>
              <a:spcAft>
                <a:spcPts val="0"/>
              </a:spcAft>
              <a:buClr>
                <a:srgbClr val="FFFFFF"/>
              </a:buClr>
              <a:buSzPts val="7200"/>
              <a:buNone/>
              <a:defRPr sz="7200">
                <a:solidFill>
                  <a:srgbClr val="FFFFFF"/>
                </a:solidFill>
              </a:defRPr>
            </a:lvl3pPr>
            <a:lvl4pPr lvl="3" algn="ctr">
              <a:lnSpc>
                <a:spcPct val="100000"/>
              </a:lnSpc>
              <a:spcBef>
                <a:spcPts val="0"/>
              </a:spcBef>
              <a:spcAft>
                <a:spcPts val="0"/>
              </a:spcAft>
              <a:buClr>
                <a:srgbClr val="FFFFFF"/>
              </a:buClr>
              <a:buSzPts val="7200"/>
              <a:buNone/>
              <a:defRPr sz="7200">
                <a:solidFill>
                  <a:srgbClr val="FFFFFF"/>
                </a:solidFill>
              </a:defRPr>
            </a:lvl4pPr>
            <a:lvl5pPr lvl="4" algn="ctr">
              <a:lnSpc>
                <a:spcPct val="100000"/>
              </a:lnSpc>
              <a:spcBef>
                <a:spcPts val="0"/>
              </a:spcBef>
              <a:spcAft>
                <a:spcPts val="0"/>
              </a:spcAft>
              <a:buClr>
                <a:srgbClr val="FFFFFF"/>
              </a:buClr>
              <a:buSzPts val="7200"/>
              <a:buNone/>
              <a:defRPr sz="7200">
                <a:solidFill>
                  <a:srgbClr val="FFFFFF"/>
                </a:solidFill>
              </a:defRPr>
            </a:lvl5pPr>
            <a:lvl6pPr lvl="5" algn="ctr">
              <a:lnSpc>
                <a:spcPct val="100000"/>
              </a:lnSpc>
              <a:spcBef>
                <a:spcPts val="0"/>
              </a:spcBef>
              <a:spcAft>
                <a:spcPts val="0"/>
              </a:spcAft>
              <a:buClr>
                <a:srgbClr val="FFFFFF"/>
              </a:buClr>
              <a:buSzPts val="7200"/>
              <a:buNone/>
              <a:defRPr sz="7200">
                <a:solidFill>
                  <a:srgbClr val="FFFFFF"/>
                </a:solidFill>
              </a:defRPr>
            </a:lvl6pPr>
            <a:lvl7pPr lvl="6" algn="ctr">
              <a:lnSpc>
                <a:spcPct val="100000"/>
              </a:lnSpc>
              <a:spcBef>
                <a:spcPts val="0"/>
              </a:spcBef>
              <a:spcAft>
                <a:spcPts val="0"/>
              </a:spcAft>
              <a:buClr>
                <a:srgbClr val="FFFFFF"/>
              </a:buClr>
              <a:buSzPts val="7200"/>
              <a:buNone/>
              <a:defRPr sz="7200">
                <a:solidFill>
                  <a:srgbClr val="FFFFFF"/>
                </a:solidFill>
              </a:defRPr>
            </a:lvl7pPr>
            <a:lvl8pPr lvl="7" algn="ctr">
              <a:lnSpc>
                <a:spcPct val="100000"/>
              </a:lnSpc>
              <a:spcBef>
                <a:spcPts val="0"/>
              </a:spcBef>
              <a:spcAft>
                <a:spcPts val="0"/>
              </a:spcAft>
              <a:buClr>
                <a:srgbClr val="FFFFFF"/>
              </a:buClr>
              <a:buSzPts val="7200"/>
              <a:buNone/>
              <a:defRPr sz="7200">
                <a:solidFill>
                  <a:srgbClr val="FFFFFF"/>
                </a:solidFill>
              </a:defRPr>
            </a:lvl8pPr>
            <a:lvl9pPr lvl="8" algn="ctr">
              <a:lnSpc>
                <a:spcPct val="100000"/>
              </a:lnSpc>
              <a:spcBef>
                <a:spcPts val="0"/>
              </a:spcBef>
              <a:spcAft>
                <a:spcPts val="0"/>
              </a:spcAft>
              <a:buClr>
                <a:srgbClr val="FFFFFF"/>
              </a:buClr>
              <a:buSzPts val="7200"/>
              <a:buNone/>
              <a:defRPr sz="7200">
                <a:solidFill>
                  <a:srgbClr val="FFFFFF"/>
                </a:solidFill>
              </a:defRPr>
            </a:lvl9pPr>
          </a:lstStyle>
          <a:p/>
        </p:txBody>
      </p:sp>
      <p:sp>
        <p:nvSpPr>
          <p:cNvPr id="92" name="Google Shape;92;p26"/>
          <p:cNvSpPr txBox="1"/>
          <p:nvPr>
            <p:ph idx="1" type="subTitle"/>
          </p:nvPr>
        </p:nvSpPr>
        <p:spPr>
          <a:xfrm flipH="1">
            <a:off x="5480125" y="3772325"/>
            <a:ext cx="3108300" cy="5265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2pPr>
            <a:lvl3pPr lvl="2"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3pPr>
            <a:lvl4pPr lvl="3"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4pPr>
            <a:lvl5pPr lvl="4"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5pPr>
            <a:lvl6pPr lvl="5"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6pPr>
            <a:lvl7pPr lvl="6"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7pPr>
            <a:lvl8pPr lvl="7"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8pPr>
            <a:lvl9pPr lvl="8"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3" name="Shape 93"/>
        <p:cNvGrpSpPr/>
        <p:nvPr/>
      </p:nvGrpSpPr>
      <p:grpSpPr>
        <a:xfrm>
          <a:off x="0" y="0"/>
          <a:ext cx="0" cy="0"/>
          <a:chOff x="0" y="0"/>
          <a:chExt cx="0" cy="0"/>
        </a:xfrm>
      </p:grpSpPr>
      <p:sp>
        <p:nvSpPr>
          <p:cNvPr id="94" name="Google Shape;94;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5" name="Google Shape;95;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SzPts val="1000"/>
              <a:buChar char="●"/>
              <a:defRPr/>
            </a:lvl1pPr>
            <a:lvl2pPr indent="-292100" lvl="1" marL="914400" algn="l">
              <a:lnSpc>
                <a:spcPct val="115000"/>
              </a:lnSpc>
              <a:spcBef>
                <a:spcPts val="1600"/>
              </a:spcBef>
              <a:spcAft>
                <a:spcPts val="0"/>
              </a:spcAft>
              <a:buSzPts val="1000"/>
              <a:buChar char="○"/>
              <a:defRPr/>
            </a:lvl2pPr>
            <a:lvl3pPr indent="-292100" lvl="2" marL="1371600" algn="l">
              <a:lnSpc>
                <a:spcPct val="115000"/>
              </a:lnSpc>
              <a:spcBef>
                <a:spcPts val="1600"/>
              </a:spcBef>
              <a:spcAft>
                <a:spcPts val="0"/>
              </a:spcAft>
              <a:buSzPts val="1000"/>
              <a:buChar char="■"/>
              <a:defRPr/>
            </a:lvl3pPr>
            <a:lvl4pPr indent="-292100" lvl="3" marL="1828800" algn="l">
              <a:lnSpc>
                <a:spcPct val="115000"/>
              </a:lnSpc>
              <a:spcBef>
                <a:spcPts val="1600"/>
              </a:spcBef>
              <a:spcAft>
                <a:spcPts val="0"/>
              </a:spcAft>
              <a:buSzPts val="1000"/>
              <a:buChar char="●"/>
              <a:defRPr/>
            </a:lvl4pPr>
            <a:lvl5pPr indent="-292100" lvl="4" marL="2286000" algn="l">
              <a:lnSpc>
                <a:spcPct val="115000"/>
              </a:lnSpc>
              <a:spcBef>
                <a:spcPts val="1600"/>
              </a:spcBef>
              <a:spcAft>
                <a:spcPts val="0"/>
              </a:spcAft>
              <a:buSzPts val="1000"/>
              <a:buChar char="○"/>
              <a:defRPr/>
            </a:lvl5pPr>
            <a:lvl6pPr indent="-292100" lvl="5" marL="2743200" algn="l">
              <a:lnSpc>
                <a:spcPct val="115000"/>
              </a:lnSpc>
              <a:spcBef>
                <a:spcPts val="1600"/>
              </a:spcBef>
              <a:spcAft>
                <a:spcPts val="0"/>
              </a:spcAft>
              <a:buSzPts val="1000"/>
              <a:buChar char="■"/>
              <a:defRPr/>
            </a:lvl6pPr>
            <a:lvl7pPr indent="-292100" lvl="6" marL="3200400" algn="l">
              <a:lnSpc>
                <a:spcPct val="115000"/>
              </a:lnSpc>
              <a:spcBef>
                <a:spcPts val="1600"/>
              </a:spcBef>
              <a:spcAft>
                <a:spcPts val="0"/>
              </a:spcAft>
              <a:buSzPts val="1000"/>
              <a:buChar char="●"/>
              <a:defRPr/>
            </a:lvl7pPr>
            <a:lvl8pPr indent="-292100" lvl="7" marL="3657600" algn="l">
              <a:lnSpc>
                <a:spcPct val="115000"/>
              </a:lnSpc>
              <a:spcBef>
                <a:spcPts val="1600"/>
              </a:spcBef>
              <a:spcAft>
                <a:spcPts val="0"/>
              </a:spcAft>
              <a:buSzPts val="1000"/>
              <a:buChar char="○"/>
              <a:defRPr/>
            </a:lvl8pPr>
            <a:lvl9pPr indent="-292100" lvl="8" marL="4114800" algn="l">
              <a:lnSpc>
                <a:spcPct val="115000"/>
              </a:lnSpc>
              <a:spcBef>
                <a:spcPts val="1600"/>
              </a:spcBef>
              <a:spcAft>
                <a:spcPts val="1600"/>
              </a:spcAft>
              <a:buSzPts val="1000"/>
              <a:buChar char="■"/>
              <a:defRPr/>
            </a:lvl9pPr>
          </a:lstStyle>
          <a:p/>
        </p:txBody>
      </p:sp>
      <p:sp>
        <p:nvSpPr>
          <p:cNvPr id="96" name="Google Shape;96;p27"/>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bg>
      <p:bgPr>
        <a:blipFill>
          <a:blip r:embed="rId2">
            <a:alphaModFix/>
          </a:blip>
          <a:stretch>
            <a:fillRect/>
          </a:stretch>
        </a:blipFill>
      </p:bgPr>
    </p:bg>
    <p:spTree>
      <p:nvGrpSpPr>
        <p:cNvPr id="97" name="Shape 97"/>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bg>
      <p:bgPr>
        <a:solidFill>
          <a:srgbClr val="AFA8D0"/>
        </a:solidFill>
      </p:bgPr>
    </p:bg>
    <p:spTree>
      <p:nvGrpSpPr>
        <p:cNvPr id="98" name="Shape 98"/>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bg>
      <p:bgPr>
        <a:noFill/>
      </p:bgPr>
    </p:bg>
    <p:spTree>
      <p:nvGrpSpPr>
        <p:cNvPr id="99" name="Shape 99"/>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5">
  <p:cSld name="TITLE + SUBTITLE 5">
    <p:bg>
      <p:bgPr>
        <a:solidFill>
          <a:srgbClr val="AFA8D0"/>
        </a:solidFill>
      </p:bgPr>
    </p:bg>
    <p:spTree>
      <p:nvGrpSpPr>
        <p:cNvPr id="104" name="Shape 104"/>
        <p:cNvGrpSpPr/>
        <p:nvPr/>
      </p:nvGrpSpPr>
      <p:grpSpPr>
        <a:xfrm>
          <a:off x="0" y="0"/>
          <a:ext cx="0" cy="0"/>
          <a:chOff x="0" y="0"/>
          <a:chExt cx="0" cy="0"/>
        </a:xfrm>
      </p:grpSpPr>
      <p:pic>
        <p:nvPicPr>
          <p:cNvPr id="105" name="Google Shape;105;p32"/>
          <p:cNvPicPr preferRelativeResize="0"/>
          <p:nvPr/>
        </p:nvPicPr>
        <p:blipFill rotWithShape="1">
          <a:blip r:embed="rId2">
            <a:alphaModFix/>
          </a:blip>
          <a:srcRect b="0" l="0" r="20420" t="0"/>
          <a:stretch/>
        </p:blipFill>
        <p:spPr>
          <a:xfrm>
            <a:off x="-22202" y="0"/>
            <a:ext cx="5851430" cy="4136001"/>
          </a:xfrm>
          <a:prstGeom prst="rect">
            <a:avLst/>
          </a:prstGeom>
          <a:noFill/>
          <a:ln>
            <a:noFill/>
          </a:ln>
        </p:spPr>
      </p:pic>
      <p:sp>
        <p:nvSpPr>
          <p:cNvPr id="106" name="Google Shape;106;p32"/>
          <p:cNvSpPr txBox="1"/>
          <p:nvPr>
            <p:ph type="title"/>
          </p:nvPr>
        </p:nvSpPr>
        <p:spPr>
          <a:xfrm flipH="1">
            <a:off x="6480625" y="1543250"/>
            <a:ext cx="2051100" cy="1280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p:txBody>
      </p:sp>
      <p:sp>
        <p:nvSpPr>
          <p:cNvPr id="107" name="Google Shape;107;p32"/>
          <p:cNvSpPr txBox="1"/>
          <p:nvPr>
            <p:ph idx="2" type="ctrTitle"/>
          </p:nvPr>
        </p:nvSpPr>
        <p:spPr>
          <a:xfrm flipH="1">
            <a:off x="1710625" y="2601875"/>
            <a:ext cx="6821100" cy="12153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6000"/>
              <a:buNone/>
              <a:defRPr sz="6000"/>
            </a:lvl1pPr>
            <a:lvl2pPr lvl="1" algn="r">
              <a:lnSpc>
                <a:spcPct val="100000"/>
              </a:lnSpc>
              <a:spcBef>
                <a:spcPts val="0"/>
              </a:spcBef>
              <a:spcAft>
                <a:spcPts val="0"/>
              </a:spcAft>
              <a:buClr>
                <a:srgbClr val="434343"/>
              </a:buClr>
              <a:buSzPts val="6000"/>
              <a:buNone/>
              <a:defRPr sz="6000">
                <a:solidFill>
                  <a:srgbClr val="434343"/>
                </a:solidFill>
              </a:defRPr>
            </a:lvl2pPr>
            <a:lvl3pPr lvl="2" algn="r">
              <a:lnSpc>
                <a:spcPct val="100000"/>
              </a:lnSpc>
              <a:spcBef>
                <a:spcPts val="0"/>
              </a:spcBef>
              <a:spcAft>
                <a:spcPts val="0"/>
              </a:spcAft>
              <a:buClr>
                <a:srgbClr val="434343"/>
              </a:buClr>
              <a:buSzPts val="6000"/>
              <a:buNone/>
              <a:defRPr sz="6000">
                <a:solidFill>
                  <a:srgbClr val="434343"/>
                </a:solidFill>
              </a:defRPr>
            </a:lvl3pPr>
            <a:lvl4pPr lvl="3" algn="r">
              <a:lnSpc>
                <a:spcPct val="100000"/>
              </a:lnSpc>
              <a:spcBef>
                <a:spcPts val="0"/>
              </a:spcBef>
              <a:spcAft>
                <a:spcPts val="0"/>
              </a:spcAft>
              <a:buClr>
                <a:srgbClr val="434343"/>
              </a:buClr>
              <a:buSzPts val="6000"/>
              <a:buNone/>
              <a:defRPr sz="6000">
                <a:solidFill>
                  <a:srgbClr val="434343"/>
                </a:solidFill>
              </a:defRPr>
            </a:lvl4pPr>
            <a:lvl5pPr lvl="4" algn="r">
              <a:lnSpc>
                <a:spcPct val="100000"/>
              </a:lnSpc>
              <a:spcBef>
                <a:spcPts val="0"/>
              </a:spcBef>
              <a:spcAft>
                <a:spcPts val="0"/>
              </a:spcAft>
              <a:buClr>
                <a:srgbClr val="434343"/>
              </a:buClr>
              <a:buSzPts val="6000"/>
              <a:buNone/>
              <a:defRPr sz="6000">
                <a:solidFill>
                  <a:srgbClr val="434343"/>
                </a:solidFill>
              </a:defRPr>
            </a:lvl5pPr>
            <a:lvl6pPr lvl="5" algn="r">
              <a:lnSpc>
                <a:spcPct val="100000"/>
              </a:lnSpc>
              <a:spcBef>
                <a:spcPts val="0"/>
              </a:spcBef>
              <a:spcAft>
                <a:spcPts val="0"/>
              </a:spcAft>
              <a:buClr>
                <a:srgbClr val="434343"/>
              </a:buClr>
              <a:buSzPts val="6000"/>
              <a:buNone/>
              <a:defRPr sz="6000">
                <a:solidFill>
                  <a:srgbClr val="434343"/>
                </a:solidFill>
              </a:defRPr>
            </a:lvl6pPr>
            <a:lvl7pPr lvl="6" algn="r">
              <a:lnSpc>
                <a:spcPct val="100000"/>
              </a:lnSpc>
              <a:spcBef>
                <a:spcPts val="0"/>
              </a:spcBef>
              <a:spcAft>
                <a:spcPts val="0"/>
              </a:spcAft>
              <a:buClr>
                <a:srgbClr val="434343"/>
              </a:buClr>
              <a:buSzPts val="6000"/>
              <a:buNone/>
              <a:defRPr sz="6000">
                <a:solidFill>
                  <a:srgbClr val="434343"/>
                </a:solidFill>
              </a:defRPr>
            </a:lvl7pPr>
            <a:lvl8pPr lvl="7" algn="r">
              <a:lnSpc>
                <a:spcPct val="100000"/>
              </a:lnSpc>
              <a:spcBef>
                <a:spcPts val="0"/>
              </a:spcBef>
              <a:spcAft>
                <a:spcPts val="0"/>
              </a:spcAft>
              <a:buClr>
                <a:srgbClr val="434343"/>
              </a:buClr>
              <a:buSzPts val="6000"/>
              <a:buNone/>
              <a:defRPr sz="6000">
                <a:solidFill>
                  <a:srgbClr val="434343"/>
                </a:solidFill>
              </a:defRPr>
            </a:lvl8pPr>
            <a:lvl9pPr lvl="8" algn="r">
              <a:lnSpc>
                <a:spcPct val="100000"/>
              </a:lnSpc>
              <a:spcBef>
                <a:spcPts val="0"/>
              </a:spcBef>
              <a:spcAft>
                <a:spcPts val="0"/>
              </a:spcAft>
              <a:buClr>
                <a:srgbClr val="434343"/>
              </a:buClr>
              <a:buSzPts val="6000"/>
              <a:buNone/>
              <a:defRPr sz="6000">
                <a:solidFill>
                  <a:srgbClr val="434343"/>
                </a:solidFill>
              </a:defRPr>
            </a:lvl9pPr>
          </a:lstStyle>
          <a:p/>
        </p:txBody>
      </p:sp>
      <p:sp>
        <p:nvSpPr>
          <p:cNvPr id="108" name="Google Shape;108;p32"/>
          <p:cNvSpPr txBox="1"/>
          <p:nvPr>
            <p:ph idx="1" type="subTitle"/>
          </p:nvPr>
        </p:nvSpPr>
        <p:spPr>
          <a:xfrm>
            <a:off x="5423425" y="3609500"/>
            <a:ext cx="3108300" cy="5265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2pPr>
            <a:lvl3pPr lvl="2"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3pPr>
            <a:lvl4pPr lvl="3"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4pPr>
            <a:lvl5pPr lvl="4"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5pPr>
            <a:lvl6pPr lvl="5"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6pPr>
            <a:lvl7pPr lvl="6"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7pPr>
            <a:lvl8pPr lvl="7"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8pPr>
            <a:lvl9pPr lvl="8"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TLE OPENING" type="title">
  <p:cSld name="TITLE">
    <p:bg>
      <p:bgPr>
        <a:solidFill>
          <a:srgbClr val="AFA8D0"/>
        </a:solidFill>
      </p:bgPr>
    </p:bg>
    <p:spTree>
      <p:nvGrpSpPr>
        <p:cNvPr id="109" name="Shape 109"/>
        <p:cNvGrpSpPr/>
        <p:nvPr/>
      </p:nvGrpSpPr>
      <p:grpSpPr>
        <a:xfrm>
          <a:off x="0" y="0"/>
          <a:ext cx="0" cy="0"/>
          <a:chOff x="0" y="0"/>
          <a:chExt cx="0" cy="0"/>
        </a:xfrm>
      </p:grpSpPr>
      <p:sp>
        <p:nvSpPr>
          <p:cNvPr id="110" name="Google Shape;110;p33"/>
          <p:cNvSpPr/>
          <p:nvPr/>
        </p:nvSpPr>
        <p:spPr>
          <a:xfrm>
            <a:off x="18639" y="1507984"/>
            <a:ext cx="176" cy="172"/>
          </a:xfrm>
          <a:custGeom>
            <a:rect b="b" l="l" r="r" t="t"/>
            <a:pathLst>
              <a:path extrusionOk="0" h="1" w="1">
                <a:moveTo>
                  <a:pt x="0" y="0"/>
                </a:moveTo>
                <a:lnTo>
                  <a:pt x="0" y="0"/>
                </a:ln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33"/>
          <p:cNvSpPr/>
          <p:nvPr/>
        </p:nvSpPr>
        <p:spPr>
          <a:xfrm>
            <a:off x="18639" y="2419108"/>
            <a:ext cx="176" cy="172"/>
          </a:xfrm>
          <a:custGeom>
            <a:rect b="b" l="l" r="r" t="t"/>
            <a:pathLst>
              <a:path extrusionOk="0" h="1" w="1">
                <a:moveTo>
                  <a:pt x="0" y="0"/>
                </a:move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33"/>
          <p:cNvSpPr/>
          <p:nvPr/>
        </p:nvSpPr>
        <p:spPr>
          <a:xfrm flipH="1">
            <a:off x="1144517"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33"/>
          <p:cNvSpPr/>
          <p:nvPr/>
        </p:nvSpPr>
        <p:spPr>
          <a:xfrm flipH="1">
            <a:off x="1144517"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33"/>
          <p:cNvSpPr txBox="1"/>
          <p:nvPr>
            <p:ph type="ctrTitle"/>
          </p:nvPr>
        </p:nvSpPr>
        <p:spPr>
          <a:xfrm flipH="1">
            <a:off x="-118475" y="3119750"/>
            <a:ext cx="8706900" cy="10089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9000"/>
              <a:buFont typeface="Englebert"/>
              <a:buNone/>
              <a:defRPr sz="9000">
                <a:latin typeface="Englebert"/>
                <a:ea typeface="Englebert"/>
                <a:cs typeface="Englebert"/>
                <a:sym typeface="Englebert"/>
              </a:defRPr>
            </a:lvl1pPr>
            <a:lvl2pPr lvl="1" algn="ctr">
              <a:lnSpc>
                <a:spcPct val="100000"/>
              </a:lnSpc>
              <a:spcBef>
                <a:spcPts val="0"/>
              </a:spcBef>
              <a:spcAft>
                <a:spcPts val="0"/>
              </a:spcAft>
              <a:buClr>
                <a:srgbClr val="FFFFFF"/>
              </a:buClr>
              <a:buSzPts val="7200"/>
              <a:buNone/>
              <a:defRPr sz="7200">
                <a:solidFill>
                  <a:srgbClr val="FFFFFF"/>
                </a:solidFill>
              </a:defRPr>
            </a:lvl2pPr>
            <a:lvl3pPr lvl="2" algn="ctr">
              <a:lnSpc>
                <a:spcPct val="100000"/>
              </a:lnSpc>
              <a:spcBef>
                <a:spcPts val="0"/>
              </a:spcBef>
              <a:spcAft>
                <a:spcPts val="0"/>
              </a:spcAft>
              <a:buClr>
                <a:srgbClr val="FFFFFF"/>
              </a:buClr>
              <a:buSzPts val="7200"/>
              <a:buNone/>
              <a:defRPr sz="7200">
                <a:solidFill>
                  <a:srgbClr val="FFFFFF"/>
                </a:solidFill>
              </a:defRPr>
            </a:lvl3pPr>
            <a:lvl4pPr lvl="3" algn="ctr">
              <a:lnSpc>
                <a:spcPct val="100000"/>
              </a:lnSpc>
              <a:spcBef>
                <a:spcPts val="0"/>
              </a:spcBef>
              <a:spcAft>
                <a:spcPts val="0"/>
              </a:spcAft>
              <a:buClr>
                <a:srgbClr val="FFFFFF"/>
              </a:buClr>
              <a:buSzPts val="7200"/>
              <a:buNone/>
              <a:defRPr sz="7200">
                <a:solidFill>
                  <a:srgbClr val="FFFFFF"/>
                </a:solidFill>
              </a:defRPr>
            </a:lvl4pPr>
            <a:lvl5pPr lvl="4" algn="ctr">
              <a:lnSpc>
                <a:spcPct val="100000"/>
              </a:lnSpc>
              <a:spcBef>
                <a:spcPts val="0"/>
              </a:spcBef>
              <a:spcAft>
                <a:spcPts val="0"/>
              </a:spcAft>
              <a:buClr>
                <a:srgbClr val="FFFFFF"/>
              </a:buClr>
              <a:buSzPts val="7200"/>
              <a:buNone/>
              <a:defRPr sz="7200">
                <a:solidFill>
                  <a:srgbClr val="FFFFFF"/>
                </a:solidFill>
              </a:defRPr>
            </a:lvl5pPr>
            <a:lvl6pPr lvl="5" algn="ctr">
              <a:lnSpc>
                <a:spcPct val="100000"/>
              </a:lnSpc>
              <a:spcBef>
                <a:spcPts val="0"/>
              </a:spcBef>
              <a:spcAft>
                <a:spcPts val="0"/>
              </a:spcAft>
              <a:buClr>
                <a:srgbClr val="FFFFFF"/>
              </a:buClr>
              <a:buSzPts val="7200"/>
              <a:buNone/>
              <a:defRPr sz="7200">
                <a:solidFill>
                  <a:srgbClr val="FFFFFF"/>
                </a:solidFill>
              </a:defRPr>
            </a:lvl6pPr>
            <a:lvl7pPr lvl="6" algn="ctr">
              <a:lnSpc>
                <a:spcPct val="100000"/>
              </a:lnSpc>
              <a:spcBef>
                <a:spcPts val="0"/>
              </a:spcBef>
              <a:spcAft>
                <a:spcPts val="0"/>
              </a:spcAft>
              <a:buClr>
                <a:srgbClr val="FFFFFF"/>
              </a:buClr>
              <a:buSzPts val="7200"/>
              <a:buNone/>
              <a:defRPr sz="7200">
                <a:solidFill>
                  <a:srgbClr val="FFFFFF"/>
                </a:solidFill>
              </a:defRPr>
            </a:lvl7pPr>
            <a:lvl8pPr lvl="7" algn="ctr">
              <a:lnSpc>
                <a:spcPct val="100000"/>
              </a:lnSpc>
              <a:spcBef>
                <a:spcPts val="0"/>
              </a:spcBef>
              <a:spcAft>
                <a:spcPts val="0"/>
              </a:spcAft>
              <a:buClr>
                <a:srgbClr val="FFFFFF"/>
              </a:buClr>
              <a:buSzPts val="7200"/>
              <a:buNone/>
              <a:defRPr sz="7200">
                <a:solidFill>
                  <a:srgbClr val="FFFFFF"/>
                </a:solidFill>
              </a:defRPr>
            </a:lvl8pPr>
            <a:lvl9pPr lvl="8" algn="ctr">
              <a:lnSpc>
                <a:spcPct val="100000"/>
              </a:lnSpc>
              <a:spcBef>
                <a:spcPts val="0"/>
              </a:spcBef>
              <a:spcAft>
                <a:spcPts val="0"/>
              </a:spcAft>
              <a:buClr>
                <a:srgbClr val="FFFFFF"/>
              </a:buClr>
              <a:buSzPts val="7200"/>
              <a:buNone/>
              <a:defRPr sz="7200">
                <a:solidFill>
                  <a:srgbClr val="FFFFFF"/>
                </a:solidFill>
              </a:defRPr>
            </a:lvl9pPr>
          </a:lstStyle>
          <a:p/>
        </p:txBody>
      </p:sp>
      <p:sp>
        <p:nvSpPr>
          <p:cNvPr id="115" name="Google Shape;115;p33"/>
          <p:cNvSpPr txBox="1"/>
          <p:nvPr>
            <p:ph idx="1" type="subTitle"/>
          </p:nvPr>
        </p:nvSpPr>
        <p:spPr>
          <a:xfrm flipH="1">
            <a:off x="5480125" y="3772325"/>
            <a:ext cx="3108300" cy="5265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2pPr>
            <a:lvl3pPr lvl="2"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3pPr>
            <a:lvl4pPr lvl="3"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4pPr>
            <a:lvl5pPr lvl="4"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5pPr>
            <a:lvl6pPr lvl="5"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6pPr>
            <a:lvl7pPr lvl="6"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7pPr>
            <a:lvl8pPr lvl="7"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8pPr>
            <a:lvl9pPr lvl="8"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6" name="Shape 116"/>
        <p:cNvGrpSpPr/>
        <p:nvPr/>
      </p:nvGrpSpPr>
      <p:grpSpPr>
        <a:xfrm>
          <a:off x="0" y="0"/>
          <a:ext cx="0" cy="0"/>
          <a:chOff x="0" y="0"/>
          <a:chExt cx="0" cy="0"/>
        </a:xfrm>
      </p:grpSpPr>
      <p:sp>
        <p:nvSpPr>
          <p:cNvPr id="117" name="Google Shape;117;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8" name="Google Shape;118;p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SzPts val="1000"/>
              <a:buChar char="●"/>
              <a:defRPr/>
            </a:lvl1pPr>
            <a:lvl2pPr indent="-292100" lvl="1" marL="914400" algn="l">
              <a:lnSpc>
                <a:spcPct val="115000"/>
              </a:lnSpc>
              <a:spcBef>
                <a:spcPts val="1600"/>
              </a:spcBef>
              <a:spcAft>
                <a:spcPts val="0"/>
              </a:spcAft>
              <a:buSzPts val="1000"/>
              <a:buChar char="○"/>
              <a:defRPr/>
            </a:lvl2pPr>
            <a:lvl3pPr indent="-292100" lvl="2" marL="1371600" algn="l">
              <a:lnSpc>
                <a:spcPct val="115000"/>
              </a:lnSpc>
              <a:spcBef>
                <a:spcPts val="1600"/>
              </a:spcBef>
              <a:spcAft>
                <a:spcPts val="0"/>
              </a:spcAft>
              <a:buSzPts val="1000"/>
              <a:buChar char="■"/>
              <a:defRPr/>
            </a:lvl3pPr>
            <a:lvl4pPr indent="-292100" lvl="3" marL="1828800" algn="l">
              <a:lnSpc>
                <a:spcPct val="115000"/>
              </a:lnSpc>
              <a:spcBef>
                <a:spcPts val="1600"/>
              </a:spcBef>
              <a:spcAft>
                <a:spcPts val="0"/>
              </a:spcAft>
              <a:buSzPts val="1000"/>
              <a:buChar char="●"/>
              <a:defRPr/>
            </a:lvl4pPr>
            <a:lvl5pPr indent="-292100" lvl="4" marL="2286000" algn="l">
              <a:lnSpc>
                <a:spcPct val="115000"/>
              </a:lnSpc>
              <a:spcBef>
                <a:spcPts val="1600"/>
              </a:spcBef>
              <a:spcAft>
                <a:spcPts val="0"/>
              </a:spcAft>
              <a:buSzPts val="1000"/>
              <a:buChar char="○"/>
              <a:defRPr/>
            </a:lvl5pPr>
            <a:lvl6pPr indent="-292100" lvl="5" marL="2743200" algn="l">
              <a:lnSpc>
                <a:spcPct val="115000"/>
              </a:lnSpc>
              <a:spcBef>
                <a:spcPts val="1600"/>
              </a:spcBef>
              <a:spcAft>
                <a:spcPts val="0"/>
              </a:spcAft>
              <a:buSzPts val="1000"/>
              <a:buChar char="■"/>
              <a:defRPr/>
            </a:lvl6pPr>
            <a:lvl7pPr indent="-292100" lvl="6" marL="3200400" algn="l">
              <a:lnSpc>
                <a:spcPct val="115000"/>
              </a:lnSpc>
              <a:spcBef>
                <a:spcPts val="1600"/>
              </a:spcBef>
              <a:spcAft>
                <a:spcPts val="0"/>
              </a:spcAft>
              <a:buSzPts val="1000"/>
              <a:buChar char="●"/>
              <a:defRPr/>
            </a:lvl7pPr>
            <a:lvl8pPr indent="-292100" lvl="7" marL="3657600" algn="l">
              <a:lnSpc>
                <a:spcPct val="115000"/>
              </a:lnSpc>
              <a:spcBef>
                <a:spcPts val="1600"/>
              </a:spcBef>
              <a:spcAft>
                <a:spcPts val="0"/>
              </a:spcAft>
              <a:buSzPts val="1000"/>
              <a:buChar char="○"/>
              <a:defRPr/>
            </a:lvl8pPr>
            <a:lvl9pPr indent="-292100" lvl="8" marL="4114800" algn="l">
              <a:lnSpc>
                <a:spcPct val="115000"/>
              </a:lnSpc>
              <a:spcBef>
                <a:spcPts val="1600"/>
              </a:spcBef>
              <a:spcAft>
                <a:spcPts val="1600"/>
              </a:spcAft>
              <a:buSzPts val="1000"/>
              <a:buChar char="■"/>
              <a:defRPr/>
            </a:lvl9pPr>
          </a:lstStyle>
          <a:p/>
        </p:txBody>
      </p:sp>
      <p:sp>
        <p:nvSpPr>
          <p:cNvPr id="119" name="Google Shape;119;p34"/>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_1_1_2_1_1_1_1_1_1_1_1_1_3_2_1_1">
    <p:bg>
      <p:bgPr>
        <a:solidFill>
          <a:srgbClr val="AFA8D0"/>
        </a:solidFill>
      </p:bgPr>
    </p:bg>
    <p:spTree>
      <p:nvGrpSpPr>
        <p:cNvPr id="17" name="Shape 17"/>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 ">
  <p:cSld name="TABLE OF CONTENT ">
    <p:bg>
      <p:bgPr>
        <a:solidFill>
          <a:srgbClr val="AFA8D0"/>
        </a:solidFill>
      </p:bgPr>
    </p:bg>
    <p:spTree>
      <p:nvGrpSpPr>
        <p:cNvPr id="120" name="Shape 120"/>
        <p:cNvGrpSpPr/>
        <p:nvPr/>
      </p:nvGrpSpPr>
      <p:grpSpPr>
        <a:xfrm>
          <a:off x="0" y="0"/>
          <a:ext cx="0" cy="0"/>
          <a:chOff x="0" y="0"/>
          <a:chExt cx="0" cy="0"/>
        </a:xfrm>
      </p:grpSpPr>
      <p:pic>
        <p:nvPicPr>
          <p:cNvPr id="121" name="Google Shape;121;p35"/>
          <p:cNvPicPr preferRelativeResize="0"/>
          <p:nvPr/>
        </p:nvPicPr>
        <p:blipFill rotWithShape="1">
          <a:blip r:embed="rId2">
            <a:alphaModFix/>
          </a:blip>
          <a:srcRect b="0" l="0" r="0" t="0"/>
          <a:stretch/>
        </p:blipFill>
        <p:spPr>
          <a:xfrm>
            <a:off x="0" y="0"/>
            <a:ext cx="9144000" cy="5205803"/>
          </a:xfrm>
          <a:prstGeom prst="rect">
            <a:avLst/>
          </a:prstGeom>
          <a:noFill/>
          <a:ln>
            <a:noFill/>
          </a:ln>
        </p:spPr>
      </p:pic>
      <p:sp>
        <p:nvSpPr>
          <p:cNvPr id="122" name="Google Shape;122;p35"/>
          <p:cNvSpPr txBox="1"/>
          <p:nvPr>
            <p:ph type="ctrTitle"/>
          </p:nvPr>
        </p:nvSpPr>
        <p:spPr>
          <a:xfrm>
            <a:off x="3089688" y="1061050"/>
            <a:ext cx="2111400" cy="369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123" name="Google Shape;123;p35"/>
          <p:cNvSpPr txBox="1"/>
          <p:nvPr>
            <p:ph idx="1" type="subTitle"/>
          </p:nvPr>
        </p:nvSpPr>
        <p:spPr>
          <a:xfrm>
            <a:off x="3089699" y="1294250"/>
            <a:ext cx="1518600" cy="32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900"/>
              <a:buNone/>
              <a:defRPr sz="900"/>
            </a:lvl1pPr>
            <a:lvl2pPr lvl="1" algn="l">
              <a:lnSpc>
                <a:spcPct val="100000"/>
              </a:lnSpc>
              <a:spcBef>
                <a:spcPts val="0"/>
              </a:spcBef>
              <a:spcAft>
                <a:spcPts val="0"/>
              </a:spcAft>
              <a:buSzPts val="900"/>
              <a:buNone/>
              <a:defRPr sz="900"/>
            </a:lvl2pPr>
            <a:lvl3pPr lvl="2" algn="l">
              <a:lnSpc>
                <a:spcPct val="100000"/>
              </a:lnSpc>
              <a:spcBef>
                <a:spcPts val="0"/>
              </a:spcBef>
              <a:spcAft>
                <a:spcPts val="0"/>
              </a:spcAft>
              <a:buSzPts val="900"/>
              <a:buNone/>
              <a:defRPr sz="900"/>
            </a:lvl3pPr>
            <a:lvl4pPr lvl="3" algn="l">
              <a:lnSpc>
                <a:spcPct val="100000"/>
              </a:lnSpc>
              <a:spcBef>
                <a:spcPts val="0"/>
              </a:spcBef>
              <a:spcAft>
                <a:spcPts val="0"/>
              </a:spcAft>
              <a:buSzPts val="900"/>
              <a:buNone/>
              <a:defRPr sz="900"/>
            </a:lvl4pPr>
            <a:lvl5pPr lvl="4" algn="l">
              <a:lnSpc>
                <a:spcPct val="100000"/>
              </a:lnSpc>
              <a:spcBef>
                <a:spcPts val="0"/>
              </a:spcBef>
              <a:spcAft>
                <a:spcPts val="0"/>
              </a:spcAft>
              <a:buSzPts val="900"/>
              <a:buNone/>
              <a:defRPr sz="900"/>
            </a:lvl5pPr>
            <a:lvl6pPr lvl="5" algn="l">
              <a:lnSpc>
                <a:spcPct val="100000"/>
              </a:lnSpc>
              <a:spcBef>
                <a:spcPts val="0"/>
              </a:spcBef>
              <a:spcAft>
                <a:spcPts val="0"/>
              </a:spcAft>
              <a:buSzPts val="900"/>
              <a:buNone/>
              <a:defRPr sz="900"/>
            </a:lvl6pPr>
            <a:lvl7pPr lvl="6" algn="l">
              <a:lnSpc>
                <a:spcPct val="100000"/>
              </a:lnSpc>
              <a:spcBef>
                <a:spcPts val="0"/>
              </a:spcBef>
              <a:spcAft>
                <a:spcPts val="0"/>
              </a:spcAft>
              <a:buSzPts val="900"/>
              <a:buNone/>
              <a:defRPr sz="900"/>
            </a:lvl7pPr>
            <a:lvl8pPr lvl="7" algn="l">
              <a:lnSpc>
                <a:spcPct val="100000"/>
              </a:lnSpc>
              <a:spcBef>
                <a:spcPts val="0"/>
              </a:spcBef>
              <a:spcAft>
                <a:spcPts val="0"/>
              </a:spcAft>
              <a:buSzPts val="900"/>
              <a:buNone/>
              <a:defRPr sz="900"/>
            </a:lvl8pPr>
            <a:lvl9pPr lvl="8" algn="l">
              <a:lnSpc>
                <a:spcPct val="100000"/>
              </a:lnSpc>
              <a:spcBef>
                <a:spcPts val="0"/>
              </a:spcBef>
              <a:spcAft>
                <a:spcPts val="0"/>
              </a:spcAft>
              <a:buSzPts val="900"/>
              <a:buNone/>
              <a:defRPr sz="900"/>
            </a:lvl9pPr>
          </a:lstStyle>
          <a:p/>
        </p:txBody>
      </p:sp>
      <p:sp>
        <p:nvSpPr>
          <p:cNvPr id="124" name="Google Shape;124;p35"/>
          <p:cNvSpPr txBox="1"/>
          <p:nvPr>
            <p:ph idx="2" type="title"/>
          </p:nvPr>
        </p:nvSpPr>
        <p:spPr>
          <a:xfrm>
            <a:off x="2165299" y="954300"/>
            <a:ext cx="1031100" cy="8181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4800"/>
              <a:buNone/>
              <a:defRPr sz="4800"/>
            </a:lvl1pPr>
            <a:lvl2pPr lvl="1"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p:txBody>
      </p:sp>
      <p:sp>
        <p:nvSpPr>
          <p:cNvPr id="125" name="Google Shape;125;p35"/>
          <p:cNvSpPr txBox="1"/>
          <p:nvPr>
            <p:ph idx="3" type="ctrTitle"/>
          </p:nvPr>
        </p:nvSpPr>
        <p:spPr>
          <a:xfrm>
            <a:off x="5335138" y="1061050"/>
            <a:ext cx="2111400" cy="369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126" name="Google Shape;126;p35"/>
          <p:cNvSpPr txBox="1"/>
          <p:nvPr>
            <p:ph idx="4" type="subTitle"/>
          </p:nvPr>
        </p:nvSpPr>
        <p:spPr>
          <a:xfrm>
            <a:off x="5335147" y="1294250"/>
            <a:ext cx="1518600" cy="32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900"/>
              <a:buNone/>
              <a:defRPr sz="900"/>
            </a:lvl1pPr>
            <a:lvl2pPr lvl="1" algn="l">
              <a:lnSpc>
                <a:spcPct val="100000"/>
              </a:lnSpc>
              <a:spcBef>
                <a:spcPts val="0"/>
              </a:spcBef>
              <a:spcAft>
                <a:spcPts val="0"/>
              </a:spcAft>
              <a:buSzPts val="900"/>
              <a:buNone/>
              <a:defRPr sz="900"/>
            </a:lvl2pPr>
            <a:lvl3pPr lvl="2" algn="l">
              <a:lnSpc>
                <a:spcPct val="100000"/>
              </a:lnSpc>
              <a:spcBef>
                <a:spcPts val="0"/>
              </a:spcBef>
              <a:spcAft>
                <a:spcPts val="0"/>
              </a:spcAft>
              <a:buSzPts val="900"/>
              <a:buNone/>
              <a:defRPr sz="900"/>
            </a:lvl3pPr>
            <a:lvl4pPr lvl="3" algn="l">
              <a:lnSpc>
                <a:spcPct val="100000"/>
              </a:lnSpc>
              <a:spcBef>
                <a:spcPts val="0"/>
              </a:spcBef>
              <a:spcAft>
                <a:spcPts val="0"/>
              </a:spcAft>
              <a:buSzPts val="900"/>
              <a:buNone/>
              <a:defRPr sz="900"/>
            </a:lvl4pPr>
            <a:lvl5pPr lvl="4" algn="l">
              <a:lnSpc>
                <a:spcPct val="100000"/>
              </a:lnSpc>
              <a:spcBef>
                <a:spcPts val="0"/>
              </a:spcBef>
              <a:spcAft>
                <a:spcPts val="0"/>
              </a:spcAft>
              <a:buSzPts val="900"/>
              <a:buNone/>
              <a:defRPr sz="900"/>
            </a:lvl5pPr>
            <a:lvl6pPr lvl="5" algn="l">
              <a:lnSpc>
                <a:spcPct val="100000"/>
              </a:lnSpc>
              <a:spcBef>
                <a:spcPts val="0"/>
              </a:spcBef>
              <a:spcAft>
                <a:spcPts val="0"/>
              </a:spcAft>
              <a:buSzPts val="900"/>
              <a:buNone/>
              <a:defRPr sz="900"/>
            </a:lvl6pPr>
            <a:lvl7pPr lvl="6" algn="l">
              <a:lnSpc>
                <a:spcPct val="100000"/>
              </a:lnSpc>
              <a:spcBef>
                <a:spcPts val="0"/>
              </a:spcBef>
              <a:spcAft>
                <a:spcPts val="0"/>
              </a:spcAft>
              <a:buSzPts val="900"/>
              <a:buNone/>
              <a:defRPr sz="900"/>
            </a:lvl7pPr>
            <a:lvl8pPr lvl="7" algn="l">
              <a:lnSpc>
                <a:spcPct val="100000"/>
              </a:lnSpc>
              <a:spcBef>
                <a:spcPts val="0"/>
              </a:spcBef>
              <a:spcAft>
                <a:spcPts val="0"/>
              </a:spcAft>
              <a:buSzPts val="900"/>
              <a:buNone/>
              <a:defRPr sz="900"/>
            </a:lvl8pPr>
            <a:lvl9pPr lvl="8" algn="l">
              <a:lnSpc>
                <a:spcPct val="100000"/>
              </a:lnSpc>
              <a:spcBef>
                <a:spcPts val="0"/>
              </a:spcBef>
              <a:spcAft>
                <a:spcPts val="0"/>
              </a:spcAft>
              <a:buSzPts val="900"/>
              <a:buNone/>
              <a:defRPr sz="900"/>
            </a:lvl9pPr>
          </a:lstStyle>
          <a:p/>
        </p:txBody>
      </p:sp>
      <p:sp>
        <p:nvSpPr>
          <p:cNvPr id="127" name="Google Shape;127;p35"/>
          <p:cNvSpPr txBox="1"/>
          <p:nvPr>
            <p:ph idx="5" type="title"/>
          </p:nvPr>
        </p:nvSpPr>
        <p:spPr>
          <a:xfrm>
            <a:off x="4413250" y="954300"/>
            <a:ext cx="1031100" cy="8181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4800"/>
              <a:buNone/>
              <a:defRPr sz="4800"/>
            </a:lvl1pPr>
            <a:lvl2pPr lvl="1"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p:txBody>
      </p:sp>
      <p:sp>
        <p:nvSpPr>
          <p:cNvPr id="128" name="Google Shape;128;p35"/>
          <p:cNvSpPr txBox="1"/>
          <p:nvPr>
            <p:ph idx="6" type="ctrTitle"/>
          </p:nvPr>
        </p:nvSpPr>
        <p:spPr>
          <a:xfrm>
            <a:off x="3089688" y="2097150"/>
            <a:ext cx="2111400" cy="369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129" name="Google Shape;129;p35"/>
          <p:cNvSpPr txBox="1"/>
          <p:nvPr>
            <p:ph idx="7" type="subTitle"/>
          </p:nvPr>
        </p:nvSpPr>
        <p:spPr>
          <a:xfrm>
            <a:off x="3089699" y="2330350"/>
            <a:ext cx="1518600" cy="32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900"/>
              <a:buNone/>
              <a:defRPr sz="900"/>
            </a:lvl1pPr>
            <a:lvl2pPr lvl="1" algn="l">
              <a:lnSpc>
                <a:spcPct val="100000"/>
              </a:lnSpc>
              <a:spcBef>
                <a:spcPts val="0"/>
              </a:spcBef>
              <a:spcAft>
                <a:spcPts val="0"/>
              </a:spcAft>
              <a:buSzPts val="900"/>
              <a:buNone/>
              <a:defRPr sz="900"/>
            </a:lvl2pPr>
            <a:lvl3pPr lvl="2" algn="l">
              <a:lnSpc>
                <a:spcPct val="100000"/>
              </a:lnSpc>
              <a:spcBef>
                <a:spcPts val="0"/>
              </a:spcBef>
              <a:spcAft>
                <a:spcPts val="0"/>
              </a:spcAft>
              <a:buSzPts val="900"/>
              <a:buNone/>
              <a:defRPr sz="900"/>
            </a:lvl3pPr>
            <a:lvl4pPr lvl="3" algn="l">
              <a:lnSpc>
                <a:spcPct val="100000"/>
              </a:lnSpc>
              <a:spcBef>
                <a:spcPts val="0"/>
              </a:spcBef>
              <a:spcAft>
                <a:spcPts val="0"/>
              </a:spcAft>
              <a:buSzPts val="900"/>
              <a:buNone/>
              <a:defRPr sz="900"/>
            </a:lvl4pPr>
            <a:lvl5pPr lvl="4" algn="l">
              <a:lnSpc>
                <a:spcPct val="100000"/>
              </a:lnSpc>
              <a:spcBef>
                <a:spcPts val="0"/>
              </a:spcBef>
              <a:spcAft>
                <a:spcPts val="0"/>
              </a:spcAft>
              <a:buSzPts val="900"/>
              <a:buNone/>
              <a:defRPr sz="900"/>
            </a:lvl5pPr>
            <a:lvl6pPr lvl="5" algn="l">
              <a:lnSpc>
                <a:spcPct val="100000"/>
              </a:lnSpc>
              <a:spcBef>
                <a:spcPts val="0"/>
              </a:spcBef>
              <a:spcAft>
                <a:spcPts val="0"/>
              </a:spcAft>
              <a:buSzPts val="900"/>
              <a:buNone/>
              <a:defRPr sz="900"/>
            </a:lvl6pPr>
            <a:lvl7pPr lvl="6" algn="l">
              <a:lnSpc>
                <a:spcPct val="100000"/>
              </a:lnSpc>
              <a:spcBef>
                <a:spcPts val="0"/>
              </a:spcBef>
              <a:spcAft>
                <a:spcPts val="0"/>
              </a:spcAft>
              <a:buSzPts val="900"/>
              <a:buNone/>
              <a:defRPr sz="900"/>
            </a:lvl7pPr>
            <a:lvl8pPr lvl="7" algn="l">
              <a:lnSpc>
                <a:spcPct val="100000"/>
              </a:lnSpc>
              <a:spcBef>
                <a:spcPts val="0"/>
              </a:spcBef>
              <a:spcAft>
                <a:spcPts val="0"/>
              </a:spcAft>
              <a:buSzPts val="900"/>
              <a:buNone/>
              <a:defRPr sz="900"/>
            </a:lvl8pPr>
            <a:lvl9pPr lvl="8" algn="l">
              <a:lnSpc>
                <a:spcPct val="100000"/>
              </a:lnSpc>
              <a:spcBef>
                <a:spcPts val="0"/>
              </a:spcBef>
              <a:spcAft>
                <a:spcPts val="0"/>
              </a:spcAft>
              <a:buSzPts val="900"/>
              <a:buNone/>
              <a:defRPr sz="900"/>
            </a:lvl9pPr>
          </a:lstStyle>
          <a:p/>
        </p:txBody>
      </p:sp>
      <p:sp>
        <p:nvSpPr>
          <p:cNvPr id="130" name="Google Shape;130;p35"/>
          <p:cNvSpPr txBox="1"/>
          <p:nvPr>
            <p:ph idx="8" type="title"/>
          </p:nvPr>
        </p:nvSpPr>
        <p:spPr>
          <a:xfrm>
            <a:off x="2165299" y="1990400"/>
            <a:ext cx="1031100" cy="8181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4800"/>
              <a:buNone/>
              <a:defRPr sz="4800"/>
            </a:lvl1pPr>
            <a:lvl2pPr lvl="1"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p:txBody>
      </p:sp>
      <p:sp>
        <p:nvSpPr>
          <p:cNvPr id="131" name="Google Shape;131;p35"/>
          <p:cNvSpPr txBox="1"/>
          <p:nvPr>
            <p:ph idx="9" type="ctrTitle"/>
          </p:nvPr>
        </p:nvSpPr>
        <p:spPr>
          <a:xfrm>
            <a:off x="5335138" y="2097150"/>
            <a:ext cx="2111400" cy="369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132" name="Google Shape;132;p35"/>
          <p:cNvSpPr txBox="1"/>
          <p:nvPr>
            <p:ph idx="13" type="subTitle"/>
          </p:nvPr>
        </p:nvSpPr>
        <p:spPr>
          <a:xfrm>
            <a:off x="5335147" y="2330350"/>
            <a:ext cx="1518600" cy="32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900"/>
              <a:buNone/>
              <a:defRPr sz="900"/>
            </a:lvl1pPr>
            <a:lvl2pPr lvl="1" algn="l">
              <a:lnSpc>
                <a:spcPct val="100000"/>
              </a:lnSpc>
              <a:spcBef>
                <a:spcPts val="0"/>
              </a:spcBef>
              <a:spcAft>
                <a:spcPts val="0"/>
              </a:spcAft>
              <a:buSzPts val="900"/>
              <a:buNone/>
              <a:defRPr sz="900"/>
            </a:lvl2pPr>
            <a:lvl3pPr lvl="2" algn="l">
              <a:lnSpc>
                <a:spcPct val="100000"/>
              </a:lnSpc>
              <a:spcBef>
                <a:spcPts val="0"/>
              </a:spcBef>
              <a:spcAft>
                <a:spcPts val="0"/>
              </a:spcAft>
              <a:buSzPts val="900"/>
              <a:buNone/>
              <a:defRPr sz="900"/>
            </a:lvl3pPr>
            <a:lvl4pPr lvl="3" algn="l">
              <a:lnSpc>
                <a:spcPct val="100000"/>
              </a:lnSpc>
              <a:spcBef>
                <a:spcPts val="0"/>
              </a:spcBef>
              <a:spcAft>
                <a:spcPts val="0"/>
              </a:spcAft>
              <a:buSzPts val="900"/>
              <a:buNone/>
              <a:defRPr sz="900"/>
            </a:lvl4pPr>
            <a:lvl5pPr lvl="4" algn="l">
              <a:lnSpc>
                <a:spcPct val="100000"/>
              </a:lnSpc>
              <a:spcBef>
                <a:spcPts val="0"/>
              </a:spcBef>
              <a:spcAft>
                <a:spcPts val="0"/>
              </a:spcAft>
              <a:buSzPts val="900"/>
              <a:buNone/>
              <a:defRPr sz="900"/>
            </a:lvl5pPr>
            <a:lvl6pPr lvl="5" algn="l">
              <a:lnSpc>
                <a:spcPct val="100000"/>
              </a:lnSpc>
              <a:spcBef>
                <a:spcPts val="0"/>
              </a:spcBef>
              <a:spcAft>
                <a:spcPts val="0"/>
              </a:spcAft>
              <a:buSzPts val="900"/>
              <a:buNone/>
              <a:defRPr sz="900"/>
            </a:lvl6pPr>
            <a:lvl7pPr lvl="6" algn="l">
              <a:lnSpc>
                <a:spcPct val="100000"/>
              </a:lnSpc>
              <a:spcBef>
                <a:spcPts val="0"/>
              </a:spcBef>
              <a:spcAft>
                <a:spcPts val="0"/>
              </a:spcAft>
              <a:buSzPts val="900"/>
              <a:buNone/>
              <a:defRPr sz="900"/>
            </a:lvl7pPr>
            <a:lvl8pPr lvl="7" algn="l">
              <a:lnSpc>
                <a:spcPct val="100000"/>
              </a:lnSpc>
              <a:spcBef>
                <a:spcPts val="0"/>
              </a:spcBef>
              <a:spcAft>
                <a:spcPts val="0"/>
              </a:spcAft>
              <a:buSzPts val="900"/>
              <a:buNone/>
              <a:defRPr sz="900"/>
            </a:lvl8pPr>
            <a:lvl9pPr lvl="8" algn="l">
              <a:lnSpc>
                <a:spcPct val="100000"/>
              </a:lnSpc>
              <a:spcBef>
                <a:spcPts val="0"/>
              </a:spcBef>
              <a:spcAft>
                <a:spcPts val="0"/>
              </a:spcAft>
              <a:buSzPts val="900"/>
              <a:buNone/>
              <a:defRPr sz="900"/>
            </a:lvl9pPr>
          </a:lstStyle>
          <a:p/>
        </p:txBody>
      </p:sp>
      <p:sp>
        <p:nvSpPr>
          <p:cNvPr id="133" name="Google Shape;133;p35"/>
          <p:cNvSpPr txBox="1"/>
          <p:nvPr>
            <p:ph idx="14" type="title"/>
          </p:nvPr>
        </p:nvSpPr>
        <p:spPr>
          <a:xfrm>
            <a:off x="4413250" y="1990400"/>
            <a:ext cx="1031100" cy="8181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4800"/>
              <a:buNone/>
              <a:defRPr sz="4800"/>
            </a:lvl1pPr>
            <a:lvl2pPr lvl="1"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p:txBody>
      </p:sp>
      <p:sp>
        <p:nvSpPr>
          <p:cNvPr id="134" name="Google Shape;134;p35"/>
          <p:cNvSpPr txBox="1"/>
          <p:nvPr>
            <p:ph idx="15" type="ctrTitle"/>
          </p:nvPr>
        </p:nvSpPr>
        <p:spPr>
          <a:xfrm>
            <a:off x="3089688" y="3133250"/>
            <a:ext cx="2111400" cy="369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135" name="Google Shape;135;p35"/>
          <p:cNvSpPr txBox="1"/>
          <p:nvPr>
            <p:ph idx="16" type="subTitle"/>
          </p:nvPr>
        </p:nvSpPr>
        <p:spPr>
          <a:xfrm>
            <a:off x="3089699" y="3366450"/>
            <a:ext cx="1518600" cy="32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900"/>
              <a:buNone/>
              <a:defRPr sz="900"/>
            </a:lvl1pPr>
            <a:lvl2pPr lvl="1" algn="l">
              <a:lnSpc>
                <a:spcPct val="100000"/>
              </a:lnSpc>
              <a:spcBef>
                <a:spcPts val="0"/>
              </a:spcBef>
              <a:spcAft>
                <a:spcPts val="0"/>
              </a:spcAft>
              <a:buSzPts val="900"/>
              <a:buNone/>
              <a:defRPr sz="900"/>
            </a:lvl2pPr>
            <a:lvl3pPr lvl="2" algn="l">
              <a:lnSpc>
                <a:spcPct val="100000"/>
              </a:lnSpc>
              <a:spcBef>
                <a:spcPts val="0"/>
              </a:spcBef>
              <a:spcAft>
                <a:spcPts val="0"/>
              </a:spcAft>
              <a:buSzPts val="900"/>
              <a:buNone/>
              <a:defRPr sz="900"/>
            </a:lvl3pPr>
            <a:lvl4pPr lvl="3" algn="l">
              <a:lnSpc>
                <a:spcPct val="100000"/>
              </a:lnSpc>
              <a:spcBef>
                <a:spcPts val="0"/>
              </a:spcBef>
              <a:spcAft>
                <a:spcPts val="0"/>
              </a:spcAft>
              <a:buSzPts val="900"/>
              <a:buNone/>
              <a:defRPr sz="900"/>
            </a:lvl4pPr>
            <a:lvl5pPr lvl="4" algn="l">
              <a:lnSpc>
                <a:spcPct val="100000"/>
              </a:lnSpc>
              <a:spcBef>
                <a:spcPts val="0"/>
              </a:spcBef>
              <a:spcAft>
                <a:spcPts val="0"/>
              </a:spcAft>
              <a:buSzPts val="900"/>
              <a:buNone/>
              <a:defRPr sz="900"/>
            </a:lvl5pPr>
            <a:lvl6pPr lvl="5" algn="l">
              <a:lnSpc>
                <a:spcPct val="100000"/>
              </a:lnSpc>
              <a:spcBef>
                <a:spcPts val="0"/>
              </a:spcBef>
              <a:spcAft>
                <a:spcPts val="0"/>
              </a:spcAft>
              <a:buSzPts val="900"/>
              <a:buNone/>
              <a:defRPr sz="900"/>
            </a:lvl6pPr>
            <a:lvl7pPr lvl="6" algn="l">
              <a:lnSpc>
                <a:spcPct val="100000"/>
              </a:lnSpc>
              <a:spcBef>
                <a:spcPts val="0"/>
              </a:spcBef>
              <a:spcAft>
                <a:spcPts val="0"/>
              </a:spcAft>
              <a:buSzPts val="900"/>
              <a:buNone/>
              <a:defRPr sz="900"/>
            </a:lvl7pPr>
            <a:lvl8pPr lvl="7" algn="l">
              <a:lnSpc>
                <a:spcPct val="100000"/>
              </a:lnSpc>
              <a:spcBef>
                <a:spcPts val="0"/>
              </a:spcBef>
              <a:spcAft>
                <a:spcPts val="0"/>
              </a:spcAft>
              <a:buSzPts val="900"/>
              <a:buNone/>
              <a:defRPr sz="900"/>
            </a:lvl8pPr>
            <a:lvl9pPr lvl="8" algn="l">
              <a:lnSpc>
                <a:spcPct val="100000"/>
              </a:lnSpc>
              <a:spcBef>
                <a:spcPts val="0"/>
              </a:spcBef>
              <a:spcAft>
                <a:spcPts val="0"/>
              </a:spcAft>
              <a:buSzPts val="900"/>
              <a:buNone/>
              <a:defRPr sz="900"/>
            </a:lvl9pPr>
          </a:lstStyle>
          <a:p/>
        </p:txBody>
      </p:sp>
      <p:sp>
        <p:nvSpPr>
          <p:cNvPr id="136" name="Google Shape;136;p35"/>
          <p:cNvSpPr txBox="1"/>
          <p:nvPr>
            <p:ph idx="17" type="title"/>
          </p:nvPr>
        </p:nvSpPr>
        <p:spPr>
          <a:xfrm>
            <a:off x="2165299" y="3026500"/>
            <a:ext cx="1031100" cy="8181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4800"/>
              <a:buNone/>
              <a:defRPr sz="4800"/>
            </a:lvl1pPr>
            <a:lvl2pPr lvl="1"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p:txBody>
      </p:sp>
      <p:sp>
        <p:nvSpPr>
          <p:cNvPr id="137" name="Google Shape;137;p35"/>
          <p:cNvSpPr txBox="1"/>
          <p:nvPr>
            <p:ph idx="18" type="ctrTitle"/>
          </p:nvPr>
        </p:nvSpPr>
        <p:spPr>
          <a:xfrm>
            <a:off x="5335138" y="3133250"/>
            <a:ext cx="2111400" cy="369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138" name="Google Shape;138;p35"/>
          <p:cNvSpPr txBox="1"/>
          <p:nvPr>
            <p:ph idx="19" type="subTitle"/>
          </p:nvPr>
        </p:nvSpPr>
        <p:spPr>
          <a:xfrm>
            <a:off x="5335147" y="3366450"/>
            <a:ext cx="1518600" cy="32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900"/>
              <a:buNone/>
              <a:defRPr sz="900"/>
            </a:lvl1pPr>
            <a:lvl2pPr lvl="1" algn="l">
              <a:lnSpc>
                <a:spcPct val="100000"/>
              </a:lnSpc>
              <a:spcBef>
                <a:spcPts val="0"/>
              </a:spcBef>
              <a:spcAft>
                <a:spcPts val="0"/>
              </a:spcAft>
              <a:buSzPts val="900"/>
              <a:buNone/>
              <a:defRPr sz="900"/>
            </a:lvl2pPr>
            <a:lvl3pPr lvl="2" algn="l">
              <a:lnSpc>
                <a:spcPct val="100000"/>
              </a:lnSpc>
              <a:spcBef>
                <a:spcPts val="0"/>
              </a:spcBef>
              <a:spcAft>
                <a:spcPts val="0"/>
              </a:spcAft>
              <a:buSzPts val="900"/>
              <a:buNone/>
              <a:defRPr sz="900"/>
            </a:lvl3pPr>
            <a:lvl4pPr lvl="3" algn="l">
              <a:lnSpc>
                <a:spcPct val="100000"/>
              </a:lnSpc>
              <a:spcBef>
                <a:spcPts val="0"/>
              </a:spcBef>
              <a:spcAft>
                <a:spcPts val="0"/>
              </a:spcAft>
              <a:buSzPts val="900"/>
              <a:buNone/>
              <a:defRPr sz="900"/>
            </a:lvl4pPr>
            <a:lvl5pPr lvl="4" algn="l">
              <a:lnSpc>
                <a:spcPct val="100000"/>
              </a:lnSpc>
              <a:spcBef>
                <a:spcPts val="0"/>
              </a:spcBef>
              <a:spcAft>
                <a:spcPts val="0"/>
              </a:spcAft>
              <a:buSzPts val="900"/>
              <a:buNone/>
              <a:defRPr sz="900"/>
            </a:lvl5pPr>
            <a:lvl6pPr lvl="5" algn="l">
              <a:lnSpc>
                <a:spcPct val="100000"/>
              </a:lnSpc>
              <a:spcBef>
                <a:spcPts val="0"/>
              </a:spcBef>
              <a:spcAft>
                <a:spcPts val="0"/>
              </a:spcAft>
              <a:buSzPts val="900"/>
              <a:buNone/>
              <a:defRPr sz="900"/>
            </a:lvl6pPr>
            <a:lvl7pPr lvl="6" algn="l">
              <a:lnSpc>
                <a:spcPct val="100000"/>
              </a:lnSpc>
              <a:spcBef>
                <a:spcPts val="0"/>
              </a:spcBef>
              <a:spcAft>
                <a:spcPts val="0"/>
              </a:spcAft>
              <a:buSzPts val="900"/>
              <a:buNone/>
              <a:defRPr sz="900"/>
            </a:lvl7pPr>
            <a:lvl8pPr lvl="7" algn="l">
              <a:lnSpc>
                <a:spcPct val="100000"/>
              </a:lnSpc>
              <a:spcBef>
                <a:spcPts val="0"/>
              </a:spcBef>
              <a:spcAft>
                <a:spcPts val="0"/>
              </a:spcAft>
              <a:buSzPts val="900"/>
              <a:buNone/>
              <a:defRPr sz="900"/>
            </a:lvl8pPr>
            <a:lvl9pPr lvl="8" algn="l">
              <a:lnSpc>
                <a:spcPct val="100000"/>
              </a:lnSpc>
              <a:spcBef>
                <a:spcPts val="0"/>
              </a:spcBef>
              <a:spcAft>
                <a:spcPts val="0"/>
              </a:spcAft>
              <a:buSzPts val="900"/>
              <a:buNone/>
              <a:defRPr sz="900"/>
            </a:lvl9pPr>
          </a:lstStyle>
          <a:p/>
        </p:txBody>
      </p:sp>
      <p:sp>
        <p:nvSpPr>
          <p:cNvPr id="139" name="Google Shape;139;p35"/>
          <p:cNvSpPr txBox="1"/>
          <p:nvPr>
            <p:ph idx="20" type="title"/>
          </p:nvPr>
        </p:nvSpPr>
        <p:spPr>
          <a:xfrm>
            <a:off x="4413250" y="3026500"/>
            <a:ext cx="1031100" cy="8181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4800"/>
              <a:buNone/>
              <a:defRPr sz="4800"/>
            </a:lvl1pPr>
            <a:lvl2pPr lvl="1"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p:cSld name="TITLE + SUBTITLE">
    <p:bg>
      <p:bgPr>
        <a:solidFill>
          <a:srgbClr val="AFA8D0"/>
        </a:solidFill>
      </p:bgPr>
    </p:bg>
    <p:spTree>
      <p:nvGrpSpPr>
        <p:cNvPr id="140" name="Shape 140"/>
        <p:cNvGrpSpPr/>
        <p:nvPr/>
      </p:nvGrpSpPr>
      <p:grpSpPr>
        <a:xfrm>
          <a:off x="0" y="0"/>
          <a:ext cx="0" cy="0"/>
          <a:chOff x="0" y="0"/>
          <a:chExt cx="0" cy="0"/>
        </a:xfrm>
      </p:grpSpPr>
      <p:pic>
        <p:nvPicPr>
          <p:cNvPr id="141" name="Google Shape;141;p36"/>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42" name="Google Shape;142;p36"/>
          <p:cNvSpPr txBox="1"/>
          <p:nvPr>
            <p:ph type="title"/>
          </p:nvPr>
        </p:nvSpPr>
        <p:spPr>
          <a:xfrm>
            <a:off x="609427" y="1543250"/>
            <a:ext cx="2051100" cy="1280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p:txBody>
      </p:sp>
      <p:sp>
        <p:nvSpPr>
          <p:cNvPr id="143" name="Google Shape;143;p36"/>
          <p:cNvSpPr txBox="1"/>
          <p:nvPr>
            <p:ph idx="2" type="ctrTitle"/>
          </p:nvPr>
        </p:nvSpPr>
        <p:spPr>
          <a:xfrm>
            <a:off x="609425" y="2601875"/>
            <a:ext cx="6821100" cy="121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Clr>
                <a:srgbClr val="434343"/>
              </a:buClr>
              <a:buSzPts val="6000"/>
              <a:buNone/>
              <a:defRPr sz="6000">
                <a:solidFill>
                  <a:srgbClr val="434343"/>
                </a:solidFill>
              </a:defRPr>
            </a:lvl2pPr>
            <a:lvl3pPr lvl="2" algn="l">
              <a:lnSpc>
                <a:spcPct val="100000"/>
              </a:lnSpc>
              <a:spcBef>
                <a:spcPts val="0"/>
              </a:spcBef>
              <a:spcAft>
                <a:spcPts val="0"/>
              </a:spcAft>
              <a:buClr>
                <a:srgbClr val="434343"/>
              </a:buClr>
              <a:buSzPts val="6000"/>
              <a:buNone/>
              <a:defRPr sz="6000">
                <a:solidFill>
                  <a:srgbClr val="434343"/>
                </a:solidFill>
              </a:defRPr>
            </a:lvl3pPr>
            <a:lvl4pPr lvl="3" algn="l">
              <a:lnSpc>
                <a:spcPct val="100000"/>
              </a:lnSpc>
              <a:spcBef>
                <a:spcPts val="0"/>
              </a:spcBef>
              <a:spcAft>
                <a:spcPts val="0"/>
              </a:spcAft>
              <a:buClr>
                <a:srgbClr val="434343"/>
              </a:buClr>
              <a:buSzPts val="6000"/>
              <a:buNone/>
              <a:defRPr sz="6000">
                <a:solidFill>
                  <a:srgbClr val="434343"/>
                </a:solidFill>
              </a:defRPr>
            </a:lvl4pPr>
            <a:lvl5pPr lvl="4" algn="l">
              <a:lnSpc>
                <a:spcPct val="100000"/>
              </a:lnSpc>
              <a:spcBef>
                <a:spcPts val="0"/>
              </a:spcBef>
              <a:spcAft>
                <a:spcPts val="0"/>
              </a:spcAft>
              <a:buClr>
                <a:srgbClr val="434343"/>
              </a:buClr>
              <a:buSzPts val="6000"/>
              <a:buNone/>
              <a:defRPr sz="6000">
                <a:solidFill>
                  <a:srgbClr val="434343"/>
                </a:solidFill>
              </a:defRPr>
            </a:lvl5pPr>
            <a:lvl6pPr lvl="5" algn="l">
              <a:lnSpc>
                <a:spcPct val="100000"/>
              </a:lnSpc>
              <a:spcBef>
                <a:spcPts val="0"/>
              </a:spcBef>
              <a:spcAft>
                <a:spcPts val="0"/>
              </a:spcAft>
              <a:buClr>
                <a:srgbClr val="434343"/>
              </a:buClr>
              <a:buSzPts val="6000"/>
              <a:buNone/>
              <a:defRPr sz="6000">
                <a:solidFill>
                  <a:srgbClr val="434343"/>
                </a:solidFill>
              </a:defRPr>
            </a:lvl6pPr>
            <a:lvl7pPr lvl="6" algn="l">
              <a:lnSpc>
                <a:spcPct val="100000"/>
              </a:lnSpc>
              <a:spcBef>
                <a:spcPts val="0"/>
              </a:spcBef>
              <a:spcAft>
                <a:spcPts val="0"/>
              </a:spcAft>
              <a:buClr>
                <a:srgbClr val="434343"/>
              </a:buClr>
              <a:buSzPts val="6000"/>
              <a:buNone/>
              <a:defRPr sz="6000">
                <a:solidFill>
                  <a:srgbClr val="434343"/>
                </a:solidFill>
              </a:defRPr>
            </a:lvl7pPr>
            <a:lvl8pPr lvl="7" algn="l">
              <a:lnSpc>
                <a:spcPct val="100000"/>
              </a:lnSpc>
              <a:spcBef>
                <a:spcPts val="0"/>
              </a:spcBef>
              <a:spcAft>
                <a:spcPts val="0"/>
              </a:spcAft>
              <a:buClr>
                <a:srgbClr val="434343"/>
              </a:buClr>
              <a:buSzPts val="6000"/>
              <a:buNone/>
              <a:defRPr sz="6000">
                <a:solidFill>
                  <a:srgbClr val="434343"/>
                </a:solidFill>
              </a:defRPr>
            </a:lvl8pPr>
            <a:lvl9pPr lvl="8" algn="l">
              <a:lnSpc>
                <a:spcPct val="100000"/>
              </a:lnSpc>
              <a:spcBef>
                <a:spcPts val="0"/>
              </a:spcBef>
              <a:spcAft>
                <a:spcPts val="0"/>
              </a:spcAft>
              <a:buClr>
                <a:srgbClr val="434343"/>
              </a:buClr>
              <a:buSzPts val="6000"/>
              <a:buNone/>
              <a:defRPr sz="6000">
                <a:solidFill>
                  <a:srgbClr val="434343"/>
                </a:solidFill>
              </a:defRPr>
            </a:lvl9pPr>
          </a:lstStyle>
          <a:p/>
        </p:txBody>
      </p:sp>
      <p:sp>
        <p:nvSpPr>
          <p:cNvPr id="144" name="Google Shape;144;p36"/>
          <p:cNvSpPr txBox="1"/>
          <p:nvPr>
            <p:ph idx="1" type="subTitle"/>
          </p:nvPr>
        </p:nvSpPr>
        <p:spPr>
          <a:xfrm flipH="1">
            <a:off x="609425" y="3609500"/>
            <a:ext cx="3108300" cy="5265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2pPr>
            <a:lvl3pPr lvl="2"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3pPr>
            <a:lvl4pPr lvl="3"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4pPr>
            <a:lvl5pPr lvl="4"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5pPr>
            <a:lvl6pPr lvl="5"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6pPr>
            <a:lvl7pPr lvl="6"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7pPr>
            <a:lvl8pPr lvl="7"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8pPr>
            <a:lvl9pPr lvl="8"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TITLE + TEXT">
    <p:bg>
      <p:bgPr>
        <a:solidFill>
          <a:srgbClr val="AFA8D0"/>
        </a:solidFill>
      </p:bgPr>
    </p:bg>
    <p:spTree>
      <p:nvGrpSpPr>
        <p:cNvPr id="145" name="Shape 145"/>
        <p:cNvGrpSpPr/>
        <p:nvPr/>
      </p:nvGrpSpPr>
      <p:grpSpPr>
        <a:xfrm>
          <a:off x="0" y="0"/>
          <a:ext cx="0" cy="0"/>
          <a:chOff x="0" y="0"/>
          <a:chExt cx="0" cy="0"/>
        </a:xfrm>
      </p:grpSpPr>
      <p:pic>
        <p:nvPicPr>
          <p:cNvPr id="146" name="Google Shape;146;p37"/>
          <p:cNvPicPr preferRelativeResize="0"/>
          <p:nvPr/>
        </p:nvPicPr>
        <p:blipFill rotWithShape="1">
          <a:blip r:embed="rId2">
            <a:alphaModFix/>
          </a:blip>
          <a:srcRect b="38141" l="60717" r="0" t="0"/>
          <a:stretch/>
        </p:blipFill>
        <p:spPr>
          <a:xfrm>
            <a:off x="7276625" y="-3"/>
            <a:ext cx="1867380" cy="1654099"/>
          </a:xfrm>
          <a:prstGeom prst="rect">
            <a:avLst/>
          </a:prstGeom>
          <a:noFill/>
          <a:ln>
            <a:noFill/>
          </a:ln>
        </p:spPr>
      </p:pic>
      <p:pic>
        <p:nvPicPr>
          <p:cNvPr id="147" name="Google Shape;147;p37"/>
          <p:cNvPicPr preferRelativeResize="0"/>
          <p:nvPr/>
        </p:nvPicPr>
        <p:blipFill rotWithShape="1">
          <a:blip r:embed="rId2">
            <a:alphaModFix/>
          </a:blip>
          <a:srcRect b="38141" l="60717" r="0" t="0"/>
          <a:stretch/>
        </p:blipFill>
        <p:spPr>
          <a:xfrm flipH="1" rot="-5400000">
            <a:off x="-106650" y="3382772"/>
            <a:ext cx="1867380" cy="1654099"/>
          </a:xfrm>
          <a:prstGeom prst="rect">
            <a:avLst/>
          </a:prstGeom>
          <a:noFill/>
          <a:ln>
            <a:noFill/>
          </a:ln>
        </p:spPr>
      </p:pic>
      <p:sp>
        <p:nvSpPr>
          <p:cNvPr id="148" name="Google Shape;148;p37"/>
          <p:cNvSpPr txBox="1"/>
          <p:nvPr>
            <p:ph idx="1" type="subTitle"/>
          </p:nvPr>
        </p:nvSpPr>
        <p:spPr>
          <a:xfrm>
            <a:off x="2699100" y="1261125"/>
            <a:ext cx="3745800" cy="367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200"/>
              <a:buNone/>
              <a:defRPr sz="1200"/>
            </a:lvl1pPr>
            <a:lvl2pPr lvl="1" algn="ctr">
              <a:lnSpc>
                <a:spcPct val="100000"/>
              </a:lnSpc>
              <a:spcBef>
                <a:spcPts val="0"/>
              </a:spcBef>
              <a:spcAft>
                <a:spcPts val="0"/>
              </a:spcAft>
              <a:buClr>
                <a:srgbClr val="434343"/>
              </a:buClr>
              <a:buSzPts val="1200"/>
              <a:buNone/>
              <a:defRPr sz="1200">
                <a:solidFill>
                  <a:srgbClr val="434343"/>
                </a:solidFill>
              </a:defRPr>
            </a:lvl2pPr>
            <a:lvl3pPr lvl="2" algn="ctr">
              <a:lnSpc>
                <a:spcPct val="100000"/>
              </a:lnSpc>
              <a:spcBef>
                <a:spcPts val="0"/>
              </a:spcBef>
              <a:spcAft>
                <a:spcPts val="0"/>
              </a:spcAft>
              <a:buClr>
                <a:srgbClr val="434343"/>
              </a:buClr>
              <a:buSzPts val="1200"/>
              <a:buNone/>
              <a:defRPr sz="1200">
                <a:solidFill>
                  <a:srgbClr val="434343"/>
                </a:solidFill>
              </a:defRPr>
            </a:lvl3pPr>
            <a:lvl4pPr lvl="3" algn="ctr">
              <a:lnSpc>
                <a:spcPct val="100000"/>
              </a:lnSpc>
              <a:spcBef>
                <a:spcPts val="0"/>
              </a:spcBef>
              <a:spcAft>
                <a:spcPts val="0"/>
              </a:spcAft>
              <a:buClr>
                <a:srgbClr val="434343"/>
              </a:buClr>
              <a:buSzPts val="1200"/>
              <a:buNone/>
              <a:defRPr sz="1200">
                <a:solidFill>
                  <a:srgbClr val="434343"/>
                </a:solidFill>
              </a:defRPr>
            </a:lvl4pPr>
            <a:lvl5pPr lvl="4" algn="ctr">
              <a:lnSpc>
                <a:spcPct val="100000"/>
              </a:lnSpc>
              <a:spcBef>
                <a:spcPts val="0"/>
              </a:spcBef>
              <a:spcAft>
                <a:spcPts val="0"/>
              </a:spcAft>
              <a:buClr>
                <a:srgbClr val="434343"/>
              </a:buClr>
              <a:buSzPts val="1200"/>
              <a:buNone/>
              <a:defRPr sz="1200">
                <a:solidFill>
                  <a:srgbClr val="434343"/>
                </a:solidFill>
              </a:defRPr>
            </a:lvl5pPr>
            <a:lvl6pPr lvl="5" algn="ctr">
              <a:lnSpc>
                <a:spcPct val="100000"/>
              </a:lnSpc>
              <a:spcBef>
                <a:spcPts val="0"/>
              </a:spcBef>
              <a:spcAft>
                <a:spcPts val="0"/>
              </a:spcAft>
              <a:buClr>
                <a:srgbClr val="434343"/>
              </a:buClr>
              <a:buSzPts val="1200"/>
              <a:buNone/>
              <a:defRPr sz="1200">
                <a:solidFill>
                  <a:srgbClr val="434343"/>
                </a:solidFill>
              </a:defRPr>
            </a:lvl6pPr>
            <a:lvl7pPr lvl="6" algn="ctr">
              <a:lnSpc>
                <a:spcPct val="100000"/>
              </a:lnSpc>
              <a:spcBef>
                <a:spcPts val="0"/>
              </a:spcBef>
              <a:spcAft>
                <a:spcPts val="0"/>
              </a:spcAft>
              <a:buClr>
                <a:srgbClr val="434343"/>
              </a:buClr>
              <a:buSzPts val="1200"/>
              <a:buNone/>
              <a:defRPr sz="1200">
                <a:solidFill>
                  <a:srgbClr val="434343"/>
                </a:solidFill>
              </a:defRPr>
            </a:lvl7pPr>
            <a:lvl8pPr lvl="7" algn="ctr">
              <a:lnSpc>
                <a:spcPct val="100000"/>
              </a:lnSpc>
              <a:spcBef>
                <a:spcPts val="0"/>
              </a:spcBef>
              <a:spcAft>
                <a:spcPts val="0"/>
              </a:spcAft>
              <a:buClr>
                <a:srgbClr val="434343"/>
              </a:buClr>
              <a:buSzPts val="1200"/>
              <a:buNone/>
              <a:defRPr sz="1200">
                <a:solidFill>
                  <a:srgbClr val="434343"/>
                </a:solidFill>
              </a:defRPr>
            </a:lvl8pPr>
            <a:lvl9pPr lvl="8" algn="ctr">
              <a:lnSpc>
                <a:spcPct val="100000"/>
              </a:lnSpc>
              <a:spcBef>
                <a:spcPts val="0"/>
              </a:spcBef>
              <a:spcAft>
                <a:spcPts val="0"/>
              </a:spcAft>
              <a:buClr>
                <a:srgbClr val="434343"/>
              </a:buClr>
              <a:buSzPts val="1200"/>
              <a:buNone/>
              <a:defRPr sz="1200">
                <a:solidFill>
                  <a:srgbClr val="434343"/>
                </a:solidFill>
              </a:defRPr>
            </a:lvl9pPr>
          </a:lstStyle>
          <a:p/>
        </p:txBody>
      </p:sp>
      <p:sp>
        <p:nvSpPr>
          <p:cNvPr id="149" name="Google Shape;149;p37"/>
          <p:cNvSpPr txBox="1"/>
          <p:nvPr>
            <p:ph type="ctrTitle"/>
          </p:nvPr>
        </p:nvSpPr>
        <p:spPr>
          <a:xfrm>
            <a:off x="899250" y="4128125"/>
            <a:ext cx="7345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Clr>
                <a:srgbClr val="434343"/>
              </a:buClr>
              <a:buSzPts val="4800"/>
              <a:buNone/>
              <a:defRPr sz="4800">
                <a:solidFill>
                  <a:srgbClr val="434343"/>
                </a:solidFill>
              </a:defRPr>
            </a:lvl2pPr>
            <a:lvl3pPr lvl="2" algn="ctr">
              <a:lnSpc>
                <a:spcPct val="100000"/>
              </a:lnSpc>
              <a:spcBef>
                <a:spcPts val="0"/>
              </a:spcBef>
              <a:spcAft>
                <a:spcPts val="0"/>
              </a:spcAft>
              <a:buClr>
                <a:srgbClr val="434343"/>
              </a:buClr>
              <a:buSzPts val="4800"/>
              <a:buNone/>
              <a:defRPr sz="4800">
                <a:solidFill>
                  <a:srgbClr val="434343"/>
                </a:solidFill>
              </a:defRPr>
            </a:lvl3pPr>
            <a:lvl4pPr lvl="3" algn="ctr">
              <a:lnSpc>
                <a:spcPct val="100000"/>
              </a:lnSpc>
              <a:spcBef>
                <a:spcPts val="0"/>
              </a:spcBef>
              <a:spcAft>
                <a:spcPts val="0"/>
              </a:spcAft>
              <a:buClr>
                <a:srgbClr val="434343"/>
              </a:buClr>
              <a:buSzPts val="4800"/>
              <a:buNone/>
              <a:defRPr sz="4800">
                <a:solidFill>
                  <a:srgbClr val="434343"/>
                </a:solidFill>
              </a:defRPr>
            </a:lvl4pPr>
            <a:lvl5pPr lvl="4" algn="ctr">
              <a:lnSpc>
                <a:spcPct val="100000"/>
              </a:lnSpc>
              <a:spcBef>
                <a:spcPts val="0"/>
              </a:spcBef>
              <a:spcAft>
                <a:spcPts val="0"/>
              </a:spcAft>
              <a:buClr>
                <a:srgbClr val="434343"/>
              </a:buClr>
              <a:buSzPts val="4800"/>
              <a:buNone/>
              <a:defRPr sz="4800">
                <a:solidFill>
                  <a:srgbClr val="434343"/>
                </a:solidFill>
              </a:defRPr>
            </a:lvl5pPr>
            <a:lvl6pPr lvl="5" algn="ctr">
              <a:lnSpc>
                <a:spcPct val="100000"/>
              </a:lnSpc>
              <a:spcBef>
                <a:spcPts val="0"/>
              </a:spcBef>
              <a:spcAft>
                <a:spcPts val="0"/>
              </a:spcAft>
              <a:buClr>
                <a:srgbClr val="434343"/>
              </a:buClr>
              <a:buSzPts val="4800"/>
              <a:buNone/>
              <a:defRPr sz="4800">
                <a:solidFill>
                  <a:srgbClr val="434343"/>
                </a:solidFill>
              </a:defRPr>
            </a:lvl6pPr>
            <a:lvl7pPr lvl="6" algn="ctr">
              <a:lnSpc>
                <a:spcPct val="100000"/>
              </a:lnSpc>
              <a:spcBef>
                <a:spcPts val="0"/>
              </a:spcBef>
              <a:spcAft>
                <a:spcPts val="0"/>
              </a:spcAft>
              <a:buClr>
                <a:srgbClr val="434343"/>
              </a:buClr>
              <a:buSzPts val="4800"/>
              <a:buNone/>
              <a:defRPr sz="4800">
                <a:solidFill>
                  <a:srgbClr val="434343"/>
                </a:solidFill>
              </a:defRPr>
            </a:lvl7pPr>
            <a:lvl8pPr lvl="7" algn="ctr">
              <a:lnSpc>
                <a:spcPct val="100000"/>
              </a:lnSpc>
              <a:spcBef>
                <a:spcPts val="0"/>
              </a:spcBef>
              <a:spcAft>
                <a:spcPts val="0"/>
              </a:spcAft>
              <a:buClr>
                <a:srgbClr val="434343"/>
              </a:buClr>
              <a:buSzPts val="4800"/>
              <a:buNone/>
              <a:defRPr sz="4800">
                <a:solidFill>
                  <a:srgbClr val="434343"/>
                </a:solidFill>
              </a:defRPr>
            </a:lvl8pPr>
            <a:lvl9pPr lvl="8" algn="ctr">
              <a:lnSpc>
                <a:spcPct val="100000"/>
              </a:lnSpc>
              <a:spcBef>
                <a:spcPts val="0"/>
              </a:spcBef>
              <a:spcAft>
                <a:spcPts val="0"/>
              </a:spcAft>
              <a:buClr>
                <a:srgbClr val="434343"/>
              </a:buClr>
              <a:buSzPts val="4800"/>
              <a:buNone/>
              <a:defRPr sz="4800">
                <a:solidFill>
                  <a:srgbClr val="434343"/>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p:cSld name="FOUR COLUMNS">
    <p:bg>
      <p:bgPr>
        <a:solidFill>
          <a:srgbClr val="AFA8D0"/>
        </a:solidFill>
      </p:bgPr>
    </p:bg>
    <p:spTree>
      <p:nvGrpSpPr>
        <p:cNvPr id="150" name="Shape 150"/>
        <p:cNvGrpSpPr/>
        <p:nvPr/>
      </p:nvGrpSpPr>
      <p:grpSpPr>
        <a:xfrm>
          <a:off x="0" y="0"/>
          <a:ext cx="0" cy="0"/>
          <a:chOff x="0" y="0"/>
          <a:chExt cx="0" cy="0"/>
        </a:xfrm>
      </p:grpSpPr>
      <p:sp>
        <p:nvSpPr>
          <p:cNvPr id="151" name="Google Shape;151;p38"/>
          <p:cNvSpPr txBox="1"/>
          <p:nvPr>
            <p:ph idx="1" type="subTitle"/>
          </p:nvPr>
        </p:nvSpPr>
        <p:spPr>
          <a:xfrm>
            <a:off x="2982000" y="1218100"/>
            <a:ext cx="1577100" cy="40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152" name="Google Shape;152;p38"/>
          <p:cNvSpPr txBox="1"/>
          <p:nvPr>
            <p:ph idx="2" type="subTitle"/>
          </p:nvPr>
        </p:nvSpPr>
        <p:spPr>
          <a:xfrm>
            <a:off x="2982000" y="898300"/>
            <a:ext cx="1577100" cy="408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Font typeface="Englebert"/>
              <a:buNone/>
              <a:defRPr sz="1400">
                <a:latin typeface="Englebert"/>
                <a:ea typeface="Englebert"/>
                <a:cs typeface="Englebert"/>
                <a:sym typeface="Englebert"/>
              </a:defRPr>
            </a:lvl1pPr>
            <a:lvl2pPr lvl="1" algn="l">
              <a:lnSpc>
                <a:spcPct val="100000"/>
              </a:lnSpc>
              <a:spcBef>
                <a:spcPts val="0"/>
              </a:spcBef>
              <a:spcAft>
                <a:spcPts val="0"/>
              </a:spcAft>
              <a:buSzPts val="1400"/>
              <a:buFont typeface="Englebert"/>
              <a:buNone/>
              <a:defRPr sz="1400">
                <a:latin typeface="Englebert"/>
                <a:ea typeface="Englebert"/>
                <a:cs typeface="Englebert"/>
                <a:sym typeface="Englebert"/>
              </a:defRPr>
            </a:lvl2pPr>
            <a:lvl3pPr lvl="2" algn="l">
              <a:lnSpc>
                <a:spcPct val="100000"/>
              </a:lnSpc>
              <a:spcBef>
                <a:spcPts val="0"/>
              </a:spcBef>
              <a:spcAft>
                <a:spcPts val="0"/>
              </a:spcAft>
              <a:buSzPts val="1400"/>
              <a:buFont typeface="Englebert"/>
              <a:buNone/>
              <a:defRPr sz="1400">
                <a:latin typeface="Englebert"/>
                <a:ea typeface="Englebert"/>
                <a:cs typeface="Englebert"/>
                <a:sym typeface="Englebert"/>
              </a:defRPr>
            </a:lvl3pPr>
            <a:lvl4pPr lvl="3" algn="l">
              <a:lnSpc>
                <a:spcPct val="100000"/>
              </a:lnSpc>
              <a:spcBef>
                <a:spcPts val="0"/>
              </a:spcBef>
              <a:spcAft>
                <a:spcPts val="0"/>
              </a:spcAft>
              <a:buSzPts val="1400"/>
              <a:buFont typeface="Englebert"/>
              <a:buNone/>
              <a:defRPr sz="1400">
                <a:latin typeface="Englebert"/>
                <a:ea typeface="Englebert"/>
                <a:cs typeface="Englebert"/>
                <a:sym typeface="Englebert"/>
              </a:defRPr>
            </a:lvl4pPr>
            <a:lvl5pPr lvl="4" algn="l">
              <a:lnSpc>
                <a:spcPct val="100000"/>
              </a:lnSpc>
              <a:spcBef>
                <a:spcPts val="0"/>
              </a:spcBef>
              <a:spcAft>
                <a:spcPts val="0"/>
              </a:spcAft>
              <a:buSzPts val="1400"/>
              <a:buFont typeface="Englebert"/>
              <a:buNone/>
              <a:defRPr sz="1400">
                <a:latin typeface="Englebert"/>
                <a:ea typeface="Englebert"/>
                <a:cs typeface="Englebert"/>
                <a:sym typeface="Englebert"/>
              </a:defRPr>
            </a:lvl5pPr>
            <a:lvl6pPr lvl="5" algn="l">
              <a:lnSpc>
                <a:spcPct val="100000"/>
              </a:lnSpc>
              <a:spcBef>
                <a:spcPts val="0"/>
              </a:spcBef>
              <a:spcAft>
                <a:spcPts val="0"/>
              </a:spcAft>
              <a:buSzPts val="1400"/>
              <a:buFont typeface="Englebert"/>
              <a:buNone/>
              <a:defRPr sz="1400">
                <a:latin typeface="Englebert"/>
                <a:ea typeface="Englebert"/>
                <a:cs typeface="Englebert"/>
                <a:sym typeface="Englebert"/>
              </a:defRPr>
            </a:lvl6pPr>
            <a:lvl7pPr lvl="6" algn="l">
              <a:lnSpc>
                <a:spcPct val="100000"/>
              </a:lnSpc>
              <a:spcBef>
                <a:spcPts val="0"/>
              </a:spcBef>
              <a:spcAft>
                <a:spcPts val="0"/>
              </a:spcAft>
              <a:buSzPts val="1400"/>
              <a:buFont typeface="Englebert"/>
              <a:buNone/>
              <a:defRPr sz="1400">
                <a:latin typeface="Englebert"/>
                <a:ea typeface="Englebert"/>
                <a:cs typeface="Englebert"/>
                <a:sym typeface="Englebert"/>
              </a:defRPr>
            </a:lvl7pPr>
            <a:lvl8pPr lvl="7" algn="l">
              <a:lnSpc>
                <a:spcPct val="100000"/>
              </a:lnSpc>
              <a:spcBef>
                <a:spcPts val="0"/>
              </a:spcBef>
              <a:spcAft>
                <a:spcPts val="0"/>
              </a:spcAft>
              <a:buSzPts val="1400"/>
              <a:buFont typeface="Englebert"/>
              <a:buNone/>
              <a:defRPr sz="1400">
                <a:latin typeface="Englebert"/>
                <a:ea typeface="Englebert"/>
                <a:cs typeface="Englebert"/>
                <a:sym typeface="Englebert"/>
              </a:defRPr>
            </a:lvl8pPr>
            <a:lvl9pPr lvl="8" algn="l">
              <a:lnSpc>
                <a:spcPct val="100000"/>
              </a:lnSpc>
              <a:spcBef>
                <a:spcPts val="0"/>
              </a:spcBef>
              <a:spcAft>
                <a:spcPts val="0"/>
              </a:spcAft>
              <a:buSzPts val="1400"/>
              <a:buFont typeface="Englebert"/>
              <a:buNone/>
              <a:defRPr sz="1400">
                <a:latin typeface="Englebert"/>
                <a:ea typeface="Englebert"/>
                <a:cs typeface="Englebert"/>
                <a:sym typeface="Englebert"/>
              </a:defRPr>
            </a:lvl9pPr>
          </a:lstStyle>
          <a:p/>
        </p:txBody>
      </p:sp>
      <p:sp>
        <p:nvSpPr>
          <p:cNvPr id="153" name="Google Shape;153;p38"/>
          <p:cNvSpPr txBox="1"/>
          <p:nvPr>
            <p:ph idx="3" type="subTitle"/>
          </p:nvPr>
        </p:nvSpPr>
        <p:spPr>
          <a:xfrm>
            <a:off x="5977900" y="1218100"/>
            <a:ext cx="1577100" cy="40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154" name="Google Shape;154;p38"/>
          <p:cNvSpPr txBox="1"/>
          <p:nvPr>
            <p:ph idx="4" type="subTitle"/>
          </p:nvPr>
        </p:nvSpPr>
        <p:spPr>
          <a:xfrm>
            <a:off x="5977900" y="898300"/>
            <a:ext cx="1577100" cy="408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Font typeface="Englebert"/>
              <a:buNone/>
              <a:defRPr sz="1400">
                <a:latin typeface="Englebert"/>
                <a:ea typeface="Englebert"/>
                <a:cs typeface="Englebert"/>
                <a:sym typeface="Englebert"/>
              </a:defRPr>
            </a:lvl1pPr>
            <a:lvl2pPr lvl="1" algn="l">
              <a:lnSpc>
                <a:spcPct val="100000"/>
              </a:lnSpc>
              <a:spcBef>
                <a:spcPts val="0"/>
              </a:spcBef>
              <a:spcAft>
                <a:spcPts val="0"/>
              </a:spcAft>
              <a:buSzPts val="1400"/>
              <a:buFont typeface="Englebert"/>
              <a:buNone/>
              <a:defRPr sz="1400">
                <a:latin typeface="Englebert"/>
                <a:ea typeface="Englebert"/>
                <a:cs typeface="Englebert"/>
                <a:sym typeface="Englebert"/>
              </a:defRPr>
            </a:lvl2pPr>
            <a:lvl3pPr lvl="2" algn="l">
              <a:lnSpc>
                <a:spcPct val="100000"/>
              </a:lnSpc>
              <a:spcBef>
                <a:spcPts val="0"/>
              </a:spcBef>
              <a:spcAft>
                <a:spcPts val="0"/>
              </a:spcAft>
              <a:buSzPts val="1400"/>
              <a:buFont typeface="Englebert"/>
              <a:buNone/>
              <a:defRPr sz="1400">
                <a:latin typeface="Englebert"/>
                <a:ea typeface="Englebert"/>
                <a:cs typeface="Englebert"/>
                <a:sym typeface="Englebert"/>
              </a:defRPr>
            </a:lvl3pPr>
            <a:lvl4pPr lvl="3" algn="l">
              <a:lnSpc>
                <a:spcPct val="100000"/>
              </a:lnSpc>
              <a:spcBef>
                <a:spcPts val="0"/>
              </a:spcBef>
              <a:spcAft>
                <a:spcPts val="0"/>
              </a:spcAft>
              <a:buSzPts val="1400"/>
              <a:buFont typeface="Englebert"/>
              <a:buNone/>
              <a:defRPr sz="1400">
                <a:latin typeface="Englebert"/>
                <a:ea typeface="Englebert"/>
                <a:cs typeface="Englebert"/>
                <a:sym typeface="Englebert"/>
              </a:defRPr>
            </a:lvl4pPr>
            <a:lvl5pPr lvl="4" algn="l">
              <a:lnSpc>
                <a:spcPct val="100000"/>
              </a:lnSpc>
              <a:spcBef>
                <a:spcPts val="0"/>
              </a:spcBef>
              <a:spcAft>
                <a:spcPts val="0"/>
              </a:spcAft>
              <a:buSzPts val="1400"/>
              <a:buFont typeface="Englebert"/>
              <a:buNone/>
              <a:defRPr sz="1400">
                <a:latin typeface="Englebert"/>
                <a:ea typeface="Englebert"/>
                <a:cs typeface="Englebert"/>
                <a:sym typeface="Englebert"/>
              </a:defRPr>
            </a:lvl5pPr>
            <a:lvl6pPr lvl="5" algn="l">
              <a:lnSpc>
                <a:spcPct val="100000"/>
              </a:lnSpc>
              <a:spcBef>
                <a:spcPts val="0"/>
              </a:spcBef>
              <a:spcAft>
                <a:spcPts val="0"/>
              </a:spcAft>
              <a:buSzPts val="1400"/>
              <a:buFont typeface="Englebert"/>
              <a:buNone/>
              <a:defRPr sz="1400">
                <a:latin typeface="Englebert"/>
                <a:ea typeface="Englebert"/>
                <a:cs typeface="Englebert"/>
                <a:sym typeface="Englebert"/>
              </a:defRPr>
            </a:lvl6pPr>
            <a:lvl7pPr lvl="6" algn="l">
              <a:lnSpc>
                <a:spcPct val="100000"/>
              </a:lnSpc>
              <a:spcBef>
                <a:spcPts val="0"/>
              </a:spcBef>
              <a:spcAft>
                <a:spcPts val="0"/>
              </a:spcAft>
              <a:buSzPts val="1400"/>
              <a:buFont typeface="Englebert"/>
              <a:buNone/>
              <a:defRPr sz="1400">
                <a:latin typeface="Englebert"/>
                <a:ea typeface="Englebert"/>
                <a:cs typeface="Englebert"/>
                <a:sym typeface="Englebert"/>
              </a:defRPr>
            </a:lvl7pPr>
            <a:lvl8pPr lvl="7" algn="l">
              <a:lnSpc>
                <a:spcPct val="100000"/>
              </a:lnSpc>
              <a:spcBef>
                <a:spcPts val="0"/>
              </a:spcBef>
              <a:spcAft>
                <a:spcPts val="0"/>
              </a:spcAft>
              <a:buSzPts val="1400"/>
              <a:buFont typeface="Englebert"/>
              <a:buNone/>
              <a:defRPr sz="1400">
                <a:latin typeface="Englebert"/>
                <a:ea typeface="Englebert"/>
                <a:cs typeface="Englebert"/>
                <a:sym typeface="Englebert"/>
              </a:defRPr>
            </a:lvl8pPr>
            <a:lvl9pPr lvl="8" algn="l">
              <a:lnSpc>
                <a:spcPct val="100000"/>
              </a:lnSpc>
              <a:spcBef>
                <a:spcPts val="0"/>
              </a:spcBef>
              <a:spcAft>
                <a:spcPts val="0"/>
              </a:spcAft>
              <a:buSzPts val="1400"/>
              <a:buFont typeface="Englebert"/>
              <a:buNone/>
              <a:defRPr sz="1400">
                <a:latin typeface="Englebert"/>
                <a:ea typeface="Englebert"/>
                <a:cs typeface="Englebert"/>
                <a:sym typeface="Englebert"/>
              </a:defRPr>
            </a:lvl9pPr>
          </a:lstStyle>
          <a:p/>
        </p:txBody>
      </p:sp>
      <p:sp>
        <p:nvSpPr>
          <p:cNvPr id="155" name="Google Shape;155;p38"/>
          <p:cNvSpPr txBox="1"/>
          <p:nvPr>
            <p:ph idx="5" type="subTitle"/>
          </p:nvPr>
        </p:nvSpPr>
        <p:spPr>
          <a:xfrm>
            <a:off x="2982000" y="2875850"/>
            <a:ext cx="1577100" cy="40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156" name="Google Shape;156;p38"/>
          <p:cNvSpPr txBox="1"/>
          <p:nvPr>
            <p:ph idx="6" type="subTitle"/>
          </p:nvPr>
        </p:nvSpPr>
        <p:spPr>
          <a:xfrm>
            <a:off x="2982000" y="2556050"/>
            <a:ext cx="1577100" cy="408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Font typeface="Englebert"/>
              <a:buNone/>
              <a:defRPr sz="1400">
                <a:latin typeface="Englebert"/>
                <a:ea typeface="Englebert"/>
                <a:cs typeface="Englebert"/>
                <a:sym typeface="Englebert"/>
              </a:defRPr>
            </a:lvl1pPr>
            <a:lvl2pPr lvl="1" algn="l">
              <a:lnSpc>
                <a:spcPct val="100000"/>
              </a:lnSpc>
              <a:spcBef>
                <a:spcPts val="0"/>
              </a:spcBef>
              <a:spcAft>
                <a:spcPts val="0"/>
              </a:spcAft>
              <a:buSzPts val="1400"/>
              <a:buFont typeface="Englebert"/>
              <a:buNone/>
              <a:defRPr sz="1400">
                <a:latin typeface="Englebert"/>
                <a:ea typeface="Englebert"/>
                <a:cs typeface="Englebert"/>
                <a:sym typeface="Englebert"/>
              </a:defRPr>
            </a:lvl2pPr>
            <a:lvl3pPr lvl="2" algn="l">
              <a:lnSpc>
                <a:spcPct val="100000"/>
              </a:lnSpc>
              <a:spcBef>
                <a:spcPts val="0"/>
              </a:spcBef>
              <a:spcAft>
                <a:spcPts val="0"/>
              </a:spcAft>
              <a:buSzPts val="1400"/>
              <a:buFont typeface="Englebert"/>
              <a:buNone/>
              <a:defRPr sz="1400">
                <a:latin typeface="Englebert"/>
                <a:ea typeface="Englebert"/>
                <a:cs typeface="Englebert"/>
                <a:sym typeface="Englebert"/>
              </a:defRPr>
            </a:lvl3pPr>
            <a:lvl4pPr lvl="3" algn="l">
              <a:lnSpc>
                <a:spcPct val="100000"/>
              </a:lnSpc>
              <a:spcBef>
                <a:spcPts val="0"/>
              </a:spcBef>
              <a:spcAft>
                <a:spcPts val="0"/>
              </a:spcAft>
              <a:buSzPts val="1400"/>
              <a:buFont typeface="Englebert"/>
              <a:buNone/>
              <a:defRPr sz="1400">
                <a:latin typeface="Englebert"/>
                <a:ea typeface="Englebert"/>
                <a:cs typeface="Englebert"/>
                <a:sym typeface="Englebert"/>
              </a:defRPr>
            </a:lvl4pPr>
            <a:lvl5pPr lvl="4" algn="l">
              <a:lnSpc>
                <a:spcPct val="100000"/>
              </a:lnSpc>
              <a:spcBef>
                <a:spcPts val="0"/>
              </a:spcBef>
              <a:spcAft>
                <a:spcPts val="0"/>
              </a:spcAft>
              <a:buSzPts val="1400"/>
              <a:buFont typeface="Englebert"/>
              <a:buNone/>
              <a:defRPr sz="1400">
                <a:latin typeface="Englebert"/>
                <a:ea typeface="Englebert"/>
                <a:cs typeface="Englebert"/>
                <a:sym typeface="Englebert"/>
              </a:defRPr>
            </a:lvl5pPr>
            <a:lvl6pPr lvl="5" algn="l">
              <a:lnSpc>
                <a:spcPct val="100000"/>
              </a:lnSpc>
              <a:spcBef>
                <a:spcPts val="0"/>
              </a:spcBef>
              <a:spcAft>
                <a:spcPts val="0"/>
              </a:spcAft>
              <a:buSzPts val="1400"/>
              <a:buFont typeface="Englebert"/>
              <a:buNone/>
              <a:defRPr sz="1400">
                <a:latin typeface="Englebert"/>
                <a:ea typeface="Englebert"/>
                <a:cs typeface="Englebert"/>
                <a:sym typeface="Englebert"/>
              </a:defRPr>
            </a:lvl6pPr>
            <a:lvl7pPr lvl="6" algn="l">
              <a:lnSpc>
                <a:spcPct val="100000"/>
              </a:lnSpc>
              <a:spcBef>
                <a:spcPts val="0"/>
              </a:spcBef>
              <a:spcAft>
                <a:spcPts val="0"/>
              </a:spcAft>
              <a:buSzPts val="1400"/>
              <a:buFont typeface="Englebert"/>
              <a:buNone/>
              <a:defRPr sz="1400">
                <a:latin typeface="Englebert"/>
                <a:ea typeface="Englebert"/>
                <a:cs typeface="Englebert"/>
                <a:sym typeface="Englebert"/>
              </a:defRPr>
            </a:lvl7pPr>
            <a:lvl8pPr lvl="7" algn="l">
              <a:lnSpc>
                <a:spcPct val="100000"/>
              </a:lnSpc>
              <a:spcBef>
                <a:spcPts val="0"/>
              </a:spcBef>
              <a:spcAft>
                <a:spcPts val="0"/>
              </a:spcAft>
              <a:buSzPts val="1400"/>
              <a:buFont typeface="Englebert"/>
              <a:buNone/>
              <a:defRPr sz="1400">
                <a:latin typeface="Englebert"/>
                <a:ea typeface="Englebert"/>
                <a:cs typeface="Englebert"/>
                <a:sym typeface="Englebert"/>
              </a:defRPr>
            </a:lvl8pPr>
            <a:lvl9pPr lvl="8" algn="l">
              <a:lnSpc>
                <a:spcPct val="100000"/>
              </a:lnSpc>
              <a:spcBef>
                <a:spcPts val="0"/>
              </a:spcBef>
              <a:spcAft>
                <a:spcPts val="0"/>
              </a:spcAft>
              <a:buSzPts val="1400"/>
              <a:buFont typeface="Englebert"/>
              <a:buNone/>
              <a:defRPr sz="1400">
                <a:latin typeface="Englebert"/>
                <a:ea typeface="Englebert"/>
                <a:cs typeface="Englebert"/>
                <a:sym typeface="Englebert"/>
              </a:defRPr>
            </a:lvl9pPr>
          </a:lstStyle>
          <a:p/>
        </p:txBody>
      </p:sp>
      <p:sp>
        <p:nvSpPr>
          <p:cNvPr id="157" name="Google Shape;157;p38"/>
          <p:cNvSpPr txBox="1"/>
          <p:nvPr>
            <p:ph idx="7" type="subTitle"/>
          </p:nvPr>
        </p:nvSpPr>
        <p:spPr>
          <a:xfrm>
            <a:off x="5977900" y="2875850"/>
            <a:ext cx="1577100" cy="40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158" name="Google Shape;158;p38"/>
          <p:cNvSpPr txBox="1"/>
          <p:nvPr>
            <p:ph idx="8" type="subTitle"/>
          </p:nvPr>
        </p:nvSpPr>
        <p:spPr>
          <a:xfrm>
            <a:off x="5977900" y="2556050"/>
            <a:ext cx="1577100" cy="408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Font typeface="Englebert"/>
              <a:buNone/>
              <a:defRPr sz="1400">
                <a:latin typeface="Englebert"/>
                <a:ea typeface="Englebert"/>
                <a:cs typeface="Englebert"/>
                <a:sym typeface="Englebert"/>
              </a:defRPr>
            </a:lvl1pPr>
            <a:lvl2pPr lvl="1" algn="l">
              <a:lnSpc>
                <a:spcPct val="100000"/>
              </a:lnSpc>
              <a:spcBef>
                <a:spcPts val="0"/>
              </a:spcBef>
              <a:spcAft>
                <a:spcPts val="0"/>
              </a:spcAft>
              <a:buSzPts val="1400"/>
              <a:buFont typeface="Englebert"/>
              <a:buNone/>
              <a:defRPr sz="1400">
                <a:latin typeface="Englebert"/>
                <a:ea typeface="Englebert"/>
                <a:cs typeface="Englebert"/>
                <a:sym typeface="Englebert"/>
              </a:defRPr>
            </a:lvl2pPr>
            <a:lvl3pPr lvl="2" algn="l">
              <a:lnSpc>
                <a:spcPct val="100000"/>
              </a:lnSpc>
              <a:spcBef>
                <a:spcPts val="0"/>
              </a:spcBef>
              <a:spcAft>
                <a:spcPts val="0"/>
              </a:spcAft>
              <a:buSzPts val="1400"/>
              <a:buFont typeface="Englebert"/>
              <a:buNone/>
              <a:defRPr sz="1400">
                <a:latin typeface="Englebert"/>
                <a:ea typeface="Englebert"/>
                <a:cs typeface="Englebert"/>
                <a:sym typeface="Englebert"/>
              </a:defRPr>
            </a:lvl3pPr>
            <a:lvl4pPr lvl="3" algn="l">
              <a:lnSpc>
                <a:spcPct val="100000"/>
              </a:lnSpc>
              <a:spcBef>
                <a:spcPts val="0"/>
              </a:spcBef>
              <a:spcAft>
                <a:spcPts val="0"/>
              </a:spcAft>
              <a:buSzPts val="1400"/>
              <a:buFont typeface="Englebert"/>
              <a:buNone/>
              <a:defRPr sz="1400">
                <a:latin typeface="Englebert"/>
                <a:ea typeface="Englebert"/>
                <a:cs typeface="Englebert"/>
                <a:sym typeface="Englebert"/>
              </a:defRPr>
            </a:lvl4pPr>
            <a:lvl5pPr lvl="4" algn="l">
              <a:lnSpc>
                <a:spcPct val="100000"/>
              </a:lnSpc>
              <a:spcBef>
                <a:spcPts val="0"/>
              </a:spcBef>
              <a:spcAft>
                <a:spcPts val="0"/>
              </a:spcAft>
              <a:buSzPts val="1400"/>
              <a:buFont typeface="Englebert"/>
              <a:buNone/>
              <a:defRPr sz="1400">
                <a:latin typeface="Englebert"/>
                <a:ea typeface="Englebert"/>
                <a:cs typeface="Englebert"/>
                <a:sym typeface="Englebert"/>
              </a:defRPr>
            </a:lvl5pPr>
            <a:lvl6pPr lvl="5" algn="l">
              <a:lnSpc>
                <a:spcPct val="100000"/>
              </a:lnSpc>
              <a:spcBef>
                <a:spcPts val="0"/>
              </a:spcBef>
              <a:spcAft>
                <a:spcPts val="0"/>
              </a:spcAft>
              <a:buSzPts val="1400"/>
              <a:buFont typeface="Englebert"/>
              <a:buNone/>
              <a:defRPr sz="1400">
                <a:latin typeface="Englebert"/>
                <a:ea typeface="Englebert"/>
                <a:cs typeface="Englebert"/>
                <a:sym typeface="Englebert"/>
              </a:defRPr>
            </a:lvl6pPr>
            <a:lvl7pPr lvl="6" algn="l">
              <a:lnSpc>
                <a:spcPct val="100000"/>
              </a:lnSpc>
              <a:spcBef>
                <a:spcPts val="0"/>
              </a:spcBef>
              <a:spcAft>
                <a:spcPts val="0"/>
              </a:spcAft>
              <a:buSzPts val="1400"/>
              <a:buFont typeface="Englebert"/>
              <a:buNone/>
              <a:defRPr sz="1400">
                <a:latin typeface="Englebert"/>
                <a:ea typeface="Englebert"/>
                <a:cs typeface="Englebert"/>
                <a:sym typeface="Englebert"/>
              </a:defRPr>
            </a:lvl7pPr>
            <a:lvl8pPr lvl="7" algn="l">
              <a:lnSpc>
                <a:spcPct val="100000"/>
              </a:lnSpc>
              <a:spcBef>
                <a:spcPts val="0"/>
              </a:spcBef>
              <a:spcAft>
                <a:spcPts val="0"/>
              </a:spcAft>
              <a:buSzPts val="1400"/>
              <a:buFont typeface="Englebert"/>
              <a:buNone/>
              <a:defRPr sz="1400">
                <a:latin typeface="Englebert"/>
                <a:ea typeface="Englebert"/>
                <a:cs typeface="Englebert"/>
                <a:sym typeface="Englebert"/>
              </a:defRPr>
            </a:lvl8pPr>
            <a:lvl9pPr lvl="8" algn="l">
              <a:lnSpc>
                <a:spcPct val="100000"/>
              </a:lnSpc>
              <a:spcBef>
                <a:spcPts val="0"/>
              </a:spcBef>
              <a:spcAft>
                <a:spcPts val="0"/>
              </a:spcAft>
              <a:buSzPts val="1400"/>
              <a:buFont typeface="Englebert"/>
              <a:buNone/>
              <a:defRPr sz="1400">
                <a:latin typeface="Englebert"/>
                <a:ea typeface="Englebert"/>
                <a:cs typeface="Englebert"/>
                <a:sym typeface="Englebert"/>
              </a:defRPr>
            </a:lvl9pPr>
          </a:lstStyle>
          <a:p/>
        </p:txBody>
      </p:sp>
      <p:sp>
        <p:nvSpPr>
          <p:cNvPr id="159" name="Google Shape;159;p38"/>
          <p:cNvSpPr txBox="1"/>
          <p:nvPr>
            <p:ph type="ctrTitle"/>
          </p:nvPr>
        </p:nvSpPr>
        <p:spPr>
          <a:xfrm>
            <a:off x="899250" y="4128125"/>
            <a:ext cx="7345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Clr>
                <a:srgbClr val="434343"/>
              </a:buClr>
              <a:buSzPts val="4800"/>
              <a:buNone/>
              <a:defRPr sz="4800">
                <a:solidFill>
                  <a:srgbClr val="434343"/>
                </a:solidFill>
              </a:defRPr>
            </a:lvl2pPr>
            <a:lvl3pPr lvl="2" algn="ctr">
              <a:lnSpc>
                <a:spcPct val="100000"/>
              </a:lnSpc>
              <a:spcBef>
                <a:spcPts val="0"/>
              </a:spcBef>
              <a:spcAft>
                <a:spcPts val="0"/>
              </a:spcAft>
              <a:buClr>
                <a:srgbClr val="434343"/>
              </a:buClr>
              <a:buSzPts val="4800"/>
              <a:buNone/>
              <a:defRPr sz="4800">
                <a:solidFill>
                  <a:srgbClr val="434343"/>
                </a:solidFill>
              </a:defRPr>
            </a:lvl3pPr>
            <a:lvl4pPr lvl="3" algn="ctr">
              <a:lnSpc>
                <a:spcPct val="100000"/>
              </a:lnSpc>
              <a:spcBef>
                <a:spcPts val="0"/>
              </a:spcBef>
              <a:spcAft>
                <a:spcPts val="0"/>
              </a:spcAft>
              <a:buClr>
                <a:srgbClr val="434343"/>
              </a:buClr>
              <a:buSzPts val="4800"/>
              <a:buNone/>
              <a:defRPr sz="4800">
                <a:solidFill>
                  <a:srgbClr val="434343"/>
                </a:solidFill>
              </a:defRPr>
            </a:lvl4pPr>
            <a:lvl5pPr lvl="4" algn="ctr">
              <a:lnSpc>
                <a:spcPct val="100000"/>
              </a:lnSpc>
              <a:spcBef>
                <a:spcPts val="0"/>
              </a:spcBef>
              <a:spcAft>
                <a:spcPts val="0"/>
              </a:spcAft>
              <a:buClr>
                <a:srgbClr val="434343"/>
              </a:buClr>
              <a:buSzPts val="4800"/>
              <a:buNone/>
              <a:defRPr sz="4800">
                <a:solidFill>
                  <a:srgbClr val="434343"/>
                </a:solidFill>
              </a:defRPr>
            </a:lvl5pPr>
            <a:lvl6pPr lvl="5" algn="ctr">
              <a:lnSpc>
                <a:spcPct val="100000"/>
              </a:lnSpc>
              <a:spcBef>
                <a:spcPts val="0"/>
              </a:spcBef>
              <a:spcAft>
                <a:spcPts val="0"/>
              </a:spcAft>
              <a:buClr>
                <a:srgbClr val="434343"/>
              </a:buClr>
              <a:buSzPts val="4800"/>
              <a:buNone/>
              <a:defRPr sz="4800">
                <a:solidFill>
                  <a:srgbClr val="434343"/>
                </a:solidFill>
              </a:defRPr>
            </a:lvl6pPr>
            <a:lvl7pPr lvl="6" algn="ctr">
              <a:lnSpc>
                <a:spcPct val="100000"/>
              </a:lnSpc>
              <a:spcBef>
                <a:spcPts val="0"/>
              </a:spcBef>
              <a:spcAft>
                <a:spcPts val="0"/>
              </a:spcAft>
              <a:buClr>
                <a:srgbClr val="434343"/>
              </a:buClr>
              <a:buSzPts val="4800"/>
              <a:buNone/>
              <a:defRPr sz="4800">
                <a:solidFill>
                  <a:srgbClr val="434343"/>
                </a:solidFill>
              </a:defRPr>
            </a:lvl7pPr>
            <a:lvl8pPr lvl="7" algn="ctr">
              <a:lnSpc>
                <a:spcPct val="100000"/>
              </a:lnSpc>
              <a:spcBef>
                <a:spcPts val="0"/>
              </a:spcBef>
              <a:spcAft>
                <a:spcPts val="0"/>
              </a:spcAft>
              <a:buClr>
                <a:srgbClr val="434343"/>
              </a:buClr>
              <a:buSzPts val="4800"/>
              <a:buNone/>
              <a:defRPr sz="4800">
                <a:solidFill>
                  <a:srgbClr val="434343"/>
                </a:solidFill>
              </a:defRPr>
            </a:lvl8pPr>
            <a:lvl9pPr lvl="8" algn="ctr">
              <a:lnSpc>
                <a:spcPct val="100000"/>
              </a:lnSpc>
              <a:spcBef>
                <a:spcPts val="0"/>
              </a:spcBef>
              <a:spcAft>
                <a:spcPts val="0"/>
              </a:spcAft>
              <a:buClr>
                <a:srgbClr val="434343"/>
              </a:buClr>
              <a:buSzPts val="4800"/>
              <a:buNone/>
              <a:defRPr sz="4800">
                <a:solidFill>
                  <a:srgbClr val="434343"/>
                </a:solidFill>
              </a:defRPr>
            </a:lvl9pPr>
          </a:lstStyle>
          <a:p/>
        </p:txBody>
      </p:sp>
    </p:spTree>
  </p:cSld>
  <p:clrMapOvr>
    <a:masterClrMapping/>
  </p:clrMapOvr>
  <p:extLst>
    <p:ext uri="{DCECCB84-F9BA-43D5-87BE-67443E8EF086}">
      <p15:sldGuideLst>
        <p15:guide id="1" orient="horz" pos="2835">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p:cSld name="TWO COLUMNS">
    <p:bg>
      <p:bgPr>
        <a:solidFill>
          <a:srgbClr val="AFA8D0"/>
        </a:solidFill>
      </p:bgPr>
    </p:bg>
    <p:spTree>
      <p:nvGrpSpPr>
        <p:cNvPr id="160" name="Shape 160"/>
        <p:cNvGrpSpPr/>
        <p:nvPr/>
      </p:nvGrpSpPr>
      <p:grpSpPr>
        <a:xfrm>
          <a:off x="0" y="0"/>
          <a:ext cx="0" cy="0"/>
          <a:chOff x="0" y="0"/>
          <a:chExt cx="0" cy="0"/>
        </a:xfrm>
      </p:grpSpPr>
      <p:sp>
        <p:nvSpPr>
          <p:cNvPr id="161" name="Google Shape;161;p39"/>
          <p:cNvSpPr txBox="1"/>
          <p:nvPr>
            <p:ph type="ctrTitle"/>
          </p:nvPr>
        </p:nvSpPr>
        <p:spPr>
          <a:xfrm>
            <a:off x="899250" y="4128125"/>
            <a:ext cx="7345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Clr>
                <a:srgbClr val="434343"/>
              </a:buClr>
              <a:buSzPts val="4800"/>
              <a:buNone/>
              <a:defRPr sz="4800">
                <a:solidFill>
                  <a:srgbClr val="434343"/>
                </a:solidFill>
              </a:defRPr>
            </a:lvl2pPr>
            <a:lvl3pPr lvl="2" algn="ctr">
              <a:lnSpc>
                <a:spcPct val="100000"/>
              </a:lnSpc>
              <a:spcBef>
                <a:spcPts val="0"/>
              </a:spcBef>
              <a:spcAft>
                <a:spcPts val="0"/>
              </a:spcAft>
              <a:buClr>
                <a:srgbClr val="434343"/>
              </a:buClr>
              <a:buSzPts val="4800"/>
              <a:buNone/>
              <a:defRPr sz="4800">
                <a:solidFill>
                  <a:srgbClr val="434343"/>
                </a:solidFill>
              </a:defRPr>
            </a:lvl3pPr>
            <a:lvl4pPr lvl="3" algn="ctr">
              <a:lnSpc>
                <a:spcPct val="100000"/>
              </a:lnSpc>
              <a:spcBef>
                <a:spcPts val="0"/>
              </a:spcBef>
              <a:spcAft>
                <a:spcPts val="0"/>
              </a:spcAft>
              <a:buClr>
                <a:srgbClr val="434343"/>
              </a:buClr>
              <a:buSzPts val="4800"/>
              <a:buNone/>
              <a:defRPr sz="4800">
                <a:solidFill>
                  <a:srgbClr val="434343"/>
                </a:solidFill>
              </a:defRPr>
            </a:lvl4pPr>
            <a:lvl5pPr lvl="4" algn="ctr">
              <a:lnSpc>
                <a:spcPct val="100000"/>
              </a:lnSpc>
              <a:spcBef>
                <a:spcPts val="0"/>
              </a:spcBef>
              <a:spcAft>
                <a:spcPts val="0"/>
              </a:spcAft>
              <a:buClr>
                <a:srgbClr val="434343"/>
              </a:buClr>
              <a:buSzPts val="4800"/>
              <a:buNone/>
              <a:defRPr sz="4800">
                <a:solidFill>
                  <a:srgbClr val="434343"/>
                </a:solidFill>
              </a:defRPr>
            </a:lvl5pPr>
            <a:lvl6pPr lvl="5" algn="ctr">
              <a:lnSpc>
                <a:spcPct val="100000"/>
              </a:lnSpc>
              <a:spcBef>
                <a:spcPts val="0"/>
              </a:spcBef>
              <a:spcAft>
                <a:spcPts val="0"/>
              </a:spcAft>
              <a:buClr>
                <a:srgbClr val="434343"/>
              </a:buClr>
              <a:buSzPts val="4800"/>
              <a:buNone/>
              <a:defRPr sz="4800">
                <a:solidFill>
                  <a:srgbClr val="434343"/>
                </a:solidFill>
              </a:defRPr>
            </a:lvl6pPr>
            <a:lvl7pPr lvl="6" algn="ctr">
              <a:lnSpc>
                <a:spcPct val="100000"/>
              </a:lnSpc>
              <a:spcBef>
                <a:spcPts val="0"/>
              </a:spcBef>
              <a:spcAft>
                <a:spcPts val="0"/>
              </a:spcAft>
              <a:buClr>
                <a:srgbClr val="434343"/>
              </a:buClr>
              <a:buSzPts val="4800"/>
              <a:buNone/>
              <a:defRPr sz="4800">
                <a:solidFill>
                  <a:srgbClr val="434343"/>
                </a:solidFill>
              </a:defRPr>
            </a:lvl7pPr>
            <a:lvl8pPr lvl="7" algn="ctr">
              <a:lnSpc>
                <a:spcPct val="100000"/>
              </a:lnSpc>
              <a:spcBef>
                <a:spcPts val="0"/>
              </a:spcBef>
              <a:spcAft>
                <a:spcPts val="0"/>
              </a:spcAft>
              <a:buClr>
                <a:srgbClr val="434343"/>
              </a:buClr>
              <a:buSzPts val="4800"/>
              <a:buNone/>
              <a:defRPr sz="4800">
                <a:solidFill>
                  <a:srgbClr val="434343"/>
                </a:solidFill>
              </a:defRPr>
            </a:lvl8pPr>
            <a:lvl9pPr lvl="8" algn="ctr">
              <a:lnSpc>
                <a:spcPct val="100000"/>
              </a:lnSpc>
              <a:spcBef>
                <a:spcPts val="0"/>
              </a:spcBef>
              <a:spcAft>
                <a:spcPts val="0"/>
              </a:spcAft>
              <a:buClr>
                <a:srgbClr val="434343"/>
              </a:buClr>
              <a:buSzPts val="4800"/>
              <a:buNone/>
              <a:defRPr sz="4800">
                <a:solidFill>
                  <a:srgbClr val="434343"/>
                </a:solidFill>
              </a:defRPr>
            </a:lvl9pPr>
          </a:lstStyle>
          <a:p/>
        </p:txBody>
      </p:sp>
      <p:sp>
        <p:nvSpPr>
          <p:cNvPr id="162" name="Google Shape;162;p39"/>
          <p:cNvSpPr txBox="1"/>
          <p:nvPr>
            <p:ph idx="1" type="subTitle"/>
          </p:nvPr>
        </p:nvSpPr>
        <p:spPr>
          <a:xfrm>
            <a:off x="1242275" y="2491000"/>
            <a:ext cx="3062700" cy="408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sz="1100"/>
            </a:lvl1pPr>
            <a:lvl2pPr lvl="1" algn="ctr">
              <a:lnSpc>
                <a:spcPct val="100000"/>
              </a:lnSpc>
              <a:spcBef>
                <a:spcPts val="0"/>
              </a:spcBef>
              <a:spcAft>
                <a:spcPts val="0"/>
              </a:spcAft>
              <a:buSzPts val="1100"/>
              <a:buNone/>
              <a:defRPr sz="1100"/>
            </a:lvl2pPr>
            <a:lvl3pPr lvl="2" algn="ctr">
              <a:lnSpc>
                <a:spcPct val="100000"/>
              </a:lnSpc>
              <a:spcBef>
                <a:spcPts val="0"/>
              </a:spcBef>
              <a:spcAft>
                <a:spcPts val="0"/>
              </a:spcAft>
              <a:buSzPts val="1100"/>
              <a:buNone/>
              <a:defRPr sz="1100"/>
            </a:lvl3pPr>
            <a:lvl4pPr lvl="3" algn="ctr">
              <a:lnSpc>
                <a:spcPct val="100000"/>
              </a:lnSpc>
              <a:spcBef>
                <a:spcPts val="0"/>
              </a:spcBef>
              <a:spcAft>
                <a:spcPts val="0"/>
              </a:spcAft>
              <a:buSzPts val="1100"/>
              <a:buNone/>
              <a:defRPr sz="1100"/>
            </a:lvl4pPr>
            <a:lvl5pPr lvl="4" algn="ctr">
              <a:lnSpc>
                <a:spcPct val="100000"/>
              </a:lnSpc>
              <a:spcBef>
                <a:spcPts val="0"/>
              </a:spcBef>
              <a:spcAft>
                <a:spcPts val="0"/>
              </a:spcAft>
              <a:buSzPts val="1100"/>
              <a:buNone/>
              <a:defRPr sz="1100"/>
            </a:lvl5pPr>
            <a:lvl6pPr lvl="5" algn="ctr">
              <a:lnSpc>
                <a:spcPct val="100000"/>
              </a:lnSpc>
              <a:spcBef>
                <a:spcPts val="0"/>
              </a:spcBef>
              <a:spcAft>
                <a:spcPts val="0"/>
              </a:spcAft>
              <a:buSzPts val="1100"/>
              <a:buNone/>
              <a:defRPr sz="1100"/>
            </a:lvl6pPr>
            <a:lvl7pPr lvl="6" algn="ctr">
              <a:lnSpc>
                <a:spcPct val="100000"/>
              </a:lnSpc>
              <a:spcBef>
                <a:spcPts val="0"/>
              </a:spcBef>
              <a:spcAft>
                <a:spcPts val="0"/>
              </a:spcAft>
              <a:buSzPts val="1100"/>
              <a:buNone/>
              <a:defRPr sz="1100"/>
            </a:lvl7pPr>
            <a:lvl8pPr lvl="7" algn="ctr">
              <a:lnSpc>
                <a:spcPct val="100000"/>
              </a:lnSpc>
              <a:spcBef>
                <a:spcPts val="0"/>
              </a:spcBef>
              <a:spcAft>
                <a:spcPts val="0"/>
              </a:spcAft>
              <a:buSzPts val="1100"/>
              <a:buNone/>
              <a:defRPr sz="1100"/>
            </a:lvl8pPr>
            <a:lvl9pPr lvl="8" algn="ctr">
              <a:lnSpc>
                <a:spcPct val="100000"/>
              </a:lnSpc>
              <a:spcBef>
                <a:spcPts val="0"/>
              </a:spcBef>
              <a:spcAft>
                <a:spcPts val="0"/>
              </a:spcAft>
              <a:buSzPts val="1100"/>
              <a:buNone/>
              <a:defRPr sz="1100"/>
            </a:lvl9pPr>
          </a:lstStyle>
          <a:p/>
        </p:txBody>
      </p:sp>
      <p:sp>
        <p:nvSpPr>
          <p:cNvPr id="163" name="Google Shape;163;p39"/>
          <p:cNvSpPr txBox="1"/>
          <p:nvPr>
            <p:ph idx="2" type="subTitle"/>
          </p:nvPr>
        </p:nvSpPr>
        <p:spPr>
          <a:xfrm>
            <a:off x="1745525" y="942675"/>
            <a:ext cx="2056200" cy="408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Englebert"/>
              <a:buNone/>
              <a:defRPr sz="2400">
                <a:latin typeface="Englebert"/>
                <a:ea typeface="Englebert"/>
                <a:cs typeface="Englebert"/>
                <a:sym typeface="Englebert"/>
              </a:defRPr>
            </a:lvl1pPr>
            <a:lvl2pPr lvl="1" algn="ctr">
              <a:lnSpc>
                <a:spcPct val="100000"/>
              </a:lnSpc>
              <a:spcBef>
                <a:spcPts val="0"/>
              </a:spcBef>
              <a:spcAft>
                <a:spcPts val="0"/>
              </a:spcAft>
              <a:buSzPts val="2400"/>
              <a:buFont typeface="Englebert"/>
              <a:buNone/>
              <a:defRPr sz="2400">
                <a:latin typeface="Englebert"/>
                <a:ea typeface="Englebert"/>
                <a:cs typeface="Englebert"/>
                <a:sym typeface="Englebert"/>
              </a:defRPr>
            </a:lvl2pPr>
            <a:lvl3pPr lvl="2" algn="ctr">
              <a:lnSpc>
                <a:spcPct val="100000"/>
              </a:lnSpc>
              <a:spcBef>
                <a:spcPts val="0"/>
              </a:spcBef>
              <a:spcAft>
                <a:spcPts val="0"/>
              </a:spcAft>
              <a:buSzPts val="2400"/>
              <a:buFont typeface="Englebert"/>
              <a:buNone/>
              <a:defRPr sz="2400">
                <a:latin typeface="Englebert"/>
                <a:ea typeface="Englebert"/>
                <a:cs typeface="Englebert"/>
                <a:sym typeface="Englebert"/>
              </a:defRPr>
            </a:lvl3pPr>
            <a:lvl4pPr lvl="3" algn="ctr">
              <a:lnSpc>
                <a:spcPct val="100000"/>
              </a:lnSpc>
              <a:spcBef>
                <a:spcPts val="0"/>
              </a:spcBef>
              <a:spcAft>
                <a:spcPts val="0"/>
              </a:spcAft>
              <a:buSzPts val="2400"/>
              <a:buFont typeface="Englebert"/>
              <a:buNone/>
              <a:defRPr sz="2400">
                <a:latin typeface="Englebert"/>
                <a:ea typeface="Englebert"/>
                <a:cs typeface="Englebert"/>
                <a:sym typeface="Englebert"/>
              </a:defRPr>
            </a:lvl4pPr>
            <a:lvl5pPr lvl="4" algn="ctr">
              <a:lnSpc>
                <a:spcPct val="100000"/>
              </a:lnSpc>
              <a:spcBef>
                <a:spcPts val="0"/>
              </a:spcBef>
              <a:spcAft>
                <a:spcPts val="0"/>
              </a:spcAft>
              <a:buSzPts val="2400"/>
              <a:buFont typeface="Englebert"/>
              <a:buNone/>
              <a:defRPr sz="2400">
                <a:latin typeface="Englebert"/>
                <a:ea typeface="Englebert"/>
                <a:cs typeface="Englebert"/>
                <a:sym typeface="Englebert"/>
              </a:defRPr>
            </a:lvl5pPr>
            <a:lvl6pPr lvl="5" algn="ctr">
              <a:lnSpc>
                <a:spcPct val="100000"/>
              </a:lnSpc>
              <a:spcBef>
                <a:spcPts val="0"/>
              </a:spcBef>
              <a:spcAft>
                <a:spcPts val="0"/>
              </a:spcAft>
              <a:buSzPts val="2400"/>
              <a:buFont typeface="Englebert"/>
              <a:buNone/>
              <a:defRPr sz="2400">
                <a:latin typeface="Englebert"/>
                <a:ea typeface="Englebert"/>
                <a:cs typeface="Englebert"/>
                <a:sym typeface="Englebert"/>
              </a:defRPr>
            </a:lvl6pPr>
            <a:lvl7pPr lvl="6" algn="ctr">
              <a:lnSpc>
                <a:spcPct val="100000"/>
              </a:lnSpc>
              <a:spcBef>
                <a:spcPts val="0"/>
              </a:spcBef>
              <a:spcAft>
                <a:spcPts val="0"/>
              </a:spcAft>
              <a:buSzPts val="2400"/>
              <a:buFont typeface="Englebert"/>
              <a:buNone/>
              <a:defRPr sz="2400">
                <a:latin typeface="Englebert"/>
                <a:ea typeface="Englebert"/>
                <a:cs typeface="Englebert"/>
                <a:sym typeface="Englebert"/>
              </a:defRPr>
            </a:lvl7pPr>
            <a:lvl8pPr lvl="7" algn="ctr">
              <a:lnSpc>
                <a:spcPct val="100000"/>
              </a:lnSpc>
              <a:spcBef>
                <a:spcPts val="0"/>
              </a:spcBef>
              <a:spcAft>
                <a:spcPts val="0"/>
              </a:spcAft>
              <a:buSzPts val="2400"/>
              <a:buFont typeface="Englebert"/>
              <a:buNone/>
              <a:defRPr sz="2400">
                <a:latin typeface="Englebert"/>
                <a:ea typeface="Englebert"/>
                <a:cs typeface="Englebert"/>
                <a:sym typeface="Englebert"/>
              </a:defRPr>
            </a:lvl8pPr>
            <a:lvl9pPr lvl="8" algn="ctr">
              <a:lnSpc>
                <a:spcPct val="100000"/>
              </a:lnSpc>
              <a:spcBef>
                <a:spcPts val="0"/>
              </a:spcBef>
              <a:spcAft>
                <a:spcPts val="0"/>
              </a:spcAft>
              <a:buSzPts val="2400"/>
              <a:buFont typeface="Englebert"/>
              <a:buNone/>
              <a:defRPr sz="2400">
                <a:latin typeface="Englebert"/>
                <a:ea typeface="Englebert"/>
                <a:cs typeface="Englebert"/>
                <a:sym typeface="Englebert"/>
              </a:defRPr>
            </a:lvl9pPr>
          </a:lstStyle>
          <a:p/>
        </p:txBody>
      </p:sp>
      <p:sp>
        <p:nvSpPr>
          <p:cNvPr id="164" name="Google Shape;164;p39"/>
          <p:cNvSpPr txBox="1"/>
          <p:nvPr>
            <p:ph idx="3" type="subTitle"/>
          </p:nvPr>
        </p:nvSpPr>
        <p:spPr>
          <a:xfrm>
            <a:off x="4839025" y="2491000"/>
            <a:ext cx="3062700" cy="408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sz="1100"/>
            </a:lvl1pPr>
            <a:lvl2pPr lvl="1" algn="ctr">
              <a:lnSpc>
                <a:spcPct val="100000"/>
              </a:lnSpc>
              <a:spcBef>
                <a:spcPts val="0"/>
              </a:spcBef>
              <a:spcAft>
                <a:spcPts val="0"/>
              </a:spcAft>
              <a:buSzPts val="1100"/>
              <a:buNone/>
              <a:defRPr sz="1100"/>
            </a:lvl2pPr>
            <a:lvl3pPr lvl="2" algn="ctr">
              <a:lnSpc>
                <a:spcPct val="100000"/>
              </a:lnSpc>
              <a:spcBef>
                <a:spcPts val="0"/>
              </a:spcBef>
              <a:spcAft>
                <a:spcPts val="0"/>
              </a:spcAft>
              <a:buSzPts val="1100"/>
              <a:buNone/>
              <a:defRPr sz="1100"/>
            </a:lvl3pPr>
            <a:lvl4pPr lvl="3" algn="ctr">
              <a:lnSpc>
                <a:spcPct val="100000"/>
              </a:lnSpc>
              <a:spcBef>
                <a:spcPts val="0"/>
              </a:spcBef>
              <a:spcAft>
                <a:spcPts val="0"/>
              </a:spcAft>
              <a:buSzPts val="1100"/>
              <a:buNone/>
              <a:defRPr sz="1100"/>
            </a:lvl4pPr>
            <a:lvl5pPr lvl="4" algn="ctr">
              <a:lnSpc>
                <a:spcPct val="100000"/>
              </a:lnSpc>
              <a:spcBef>
                <a:spcPts val="0"/>
              </a:spcBef>
              <a:spcAft>
                <a:spcPts val="0"/>
              </a:spcAft>
              <a:buSzPts val="1100"/>
              <a:buNone/>
              <a:defRPr sz="1100"/>
            </a:lvl5pPr>
            <a:lvl6pPr lvl="5" algn="ctr">
              <a:lnSpc>
                <a:spcPct val="100000"/>
              </a:lnSpc>
              <a:spcBef>
                <a:spcPts val="0"/>
              </a:spcBef>
              <a:spcAft>
                <a:spcPts val="0"/>
              </a:spcAft>
              <a:buSzPts val="1100"/>
              <a:buNone/>
              <a:defRPr sz="1100"/>
            </a:lvl6pPr>
            <a:lvl7pPr lvl="6" algn="ctr">
              <a:lnSpc>
                <a:spcPct val="100000"/>
              </a:lnSpc>
              <a:spcBef>
                <a:spcPts val="0"/>
              </a:spcBef>
              <a:spcAft>
                <a:spcPts val="0"/>
              </a:spcAft>
              <a:buSzPts val="1100"/>
              <a:buNone/>
              <a:defRPr sz="1100"/>
            </a:lvl7pPr>
            <a:lvl8pPr lvl="7" algn="ctr">
              <a:lnSpc>
                <a:spcPct val="100000"/>
              </a:lnSpc>
              <a:spcBef>
                <a:spcPts val="0"/>
              </a:spcBef>
              <a:spcAft>
                <a:spcPts val="0"/>
              </a:spcAft>
              <a:buSzPts val="1100"/>
              <a:buNone/>
              <a:defRPr sz="1100"/>
            </a:lvl8pPr>
            <a:lvl9pPr lvl="8" algn="ctr">
              <a:lnSpc>
                <a:spcPct val="100000"/>
              </a:lnSpc>
              <a:spcBef>
                <a:spcPts val="0"/>
              </a:spcBef>
              <a:spcAft>
                <a:spcPts val="0"/>
              </a:spcAft>
              <a:buSzPts val="1100"/>
              <a:buNone/>
              <a:defRPr sz="1100"/>
            </a:lvl9pPr>
          </a:lstStyle>
          <a:p/>
        </p:txBody>
      </p:sp>
      <p:sp>
        <p:nvSpPr>
          <p:cNvPr id="165" name="Google Shape;165;p39"/>
          <p:cNvSpPr txBox="1"/>
          <p:nvPr>
            <p:ph idx="4" type="subTitle"/>
          </p:nvPr>
        </p:nvSpPr>
        <p:spPr>
          <a:xfrm>
            <a:off x="5342275" y="942675"/>
            <a:ext cx="2056200" cy="408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Englebert"/>
              <a:buNone/>
              <a:defRPr sz="2400">
                <a:latin typeface="Englebert"/>
                <a:ea typeface="Englebert"/>
                <a:cs typeface="Englebert"/>
                <a:sym typeface="Englebert"/>
              </a:defRPr>
            </a:lvl1pPr>
            <a:lvl2pPr lvl="1" algn="ctr">
              <a:lnSpc>
                <a:spcPct val="100000"/>
              </a:lnSpc>
              <a:spcBef>
                <a:spcPts val="0"/>
              </a:spcBef>
              <a:spcAft>
                <a:spcPts val="0"/>
              </a:spcAft>
              <a:buSzPts val="2400"/>
              <a:buFont typeface="Englebert"/>
              <a:buNone/>
              <a:defRPr sz="2400">
                <a:latin typeface="Englebert"/>
                <a:ea typeface="Englebert"/>
                <a:cs typeface="Englebert"/>
                <a:sym typeface="Englebert"/>
              </a:defRPr>
            </a:lvl2pPr>
            <a:lvl3pPr lvl="2" algn="ctr">
              <a:lnSpc>
                <a:spcPct val="100000"/>
              </a:lnSpc>
              <a:spcBef>
                <a:spcPts val="0"/>
              </a:spcBef>
              <a:spcAft>
                <a:spcPts val="0"/>
              </a:spcAft>
              <a:buSzPts val="2400"/>
              <a:buFont typeface="Englebert"/>
              <a:buNone/>
              <a:defRPr sz="2400">
                <a:latin typeface="Englebert"/>
                <a:ea typeface="Englebert"/>
                <a:cs typeface="Englebert"/>
                <a:sym typeface="Englebert"/>
              </a:defRPr>
            </a:lvl3pPr>
            <a:lvl4pPr lvl="3" algn="ctr">
              <a:lnSpc>
                <a:spcPct val="100000"/>
              </a:lnSpc>
              <a:spcBef>
                <a:spcPts val="0"/>
              </a:spcBef>
              <a:spcAft>
                <a:spcPts val="0"/>
              </a:spcAft>
              <a:buSzPts val="2400"/>
              <a:buFont typeface="Englebert"/>
              <a:buNone/>
              <a:defRPr sz="2400">
                <a:latin typeface="Englebert"/>
                <a:ea typeface="Englebert"/>
                <a:cs typeface="Englebert"/>
                <a:sym typeface="Englebert"/>
              </a:defRPr>
            </a:lvl4pPr>
            <a:lvl5pPr lvl="4" algn="ctr">
              <a:lnSpc>
                <a:spcPct val="100000"/>
              </a:lnSpc>
              <a:spcBef>
                <a:spcPts val="0"/>
              </a:spcBef>
              <a:spcAft>
                <a:spcPts val="0"/>
              </a:spcAft>
              <a:buSzPts val="2400"/>
              <a:buFont typeface="Englebert"/>
              <a:buNone/>
              <a:defRPr sz="2400">
                <a:latin typeface="Englebert"/>
                <a:ea typeface="Englebert"/>
                <a:cs typeface="Englebert"/>
                <a:sym typeface="Englebert"/>
              </a:defRPr>
            </a:lvl5pPr>
            <a:lvl6pPr lvl="5" algn="ctr">
              <a:lnSpc>
                <a:spcPct val="100000"/>
              </a:lnSpc>
              <a:spcBef>
                <a:spcPts val="0"/>
              </a:spcBef>
              <a:spcAft>
                <a:spcPts val="0"/>
              </a:spcAft>
              <a:buSzPts val="2400"/>
              <a:buFont typeface="Englebert"/>
              <a:buNone/>
              <a:defRPr sz="2400">
                <a:latin typeface="Englebert"/>
                <a:ea typeface="Englebert"/>
                <a:cs typeface="Englebert"/>
                <a:sym typeface="Englebert"/>
              </a:defRPr>
            </a:lvl6pPr>
            <a:lvl7pPr lvl="6" algn="ctr">
              <a:lnSpc>
                <a:spcPct val="100000"/>
              </a:lnSpc>
              <a:spcBef>
                <a:spcPts val="0"/>
              </a:spcBef>
              <a:spcAft>
                <a:spcPts val="0"/>
              </a:spcAft>
              <a:buSzPts val="2400"/>
              <a:buFont typeface="Englebert"/>
              <a:buNone/>
              <a:defRPr sz="2400">
                <a:latin typeface="Englebert"/>
                <a:ea typeface="Englebert"/>
                <a:cs typeface="Englebert"/>
                <a:sym typeface="Englebert"/>
              </a:defRPr>
            </a:lvl7pPr>
            <a:lvl8pPr lvl="7" algn="ctr">
              <a:lnSpc>
                <a:spcPct val="100000"/>
              </a:lnSpc>
              <a:spcBef>
                <a:spcPts val="0"/>
              </a:spcBef>
              <a:spcAft>
                <a:spcPts val="0"/>
              </a:spcAft>
              <a:buSzPts val="2400"/>
              <a:buFont typeface="Englebert"/>
              <a:buNone/>
              <a:defRPr sz="2400">
                <a:latin typeface="Englebert"/>
                <a:ea typeface="Englebert"/>
                <a:cs typeface="Englebert"/>
                <a:sym typeface="Englebert"/>
              </a:defRPr>
            </a:lvl8pPr>
            <a:lvl9pPr lvl="8" algn="ctr">
              <a:lnSpc>
                <a:spcPct val="100000"/>
              </a:lnSpc>
              <a:spcBef>
                <a:spcPts val="0"/>
              </a:spcBef>
              <a:spcAft>
                <a:spcPts val="0"/>
              </a:spcAft>
              <a:buSzPts val="2400"/>
              <a:buFont typeface="Englebert"/>
              <a:buNone/>
              <a:defRPr sz="2400">
                <a:latin typeface="Englebert"/>
                <a:ea typeface="Englebert"/>
                <a:cs typeface="Englebert"/>
                <a:sym typeface="Englebert"/>
              </a:defRPr>
            </a:lvl9pPr>
          </a:lstStyle>
          <a:p/>
        </p:txBody>
      </p:sp>
    </p:spTree>
  </p:cSld>
  <p:clrMapOvr>
    <a:masterClrMapping/>
  </p:clrMapOvr>
  <p:extLst>
    <p:ext uri="{DCECCB84-F9BA-43D5-87BE-67443E8EF086}">
      <p15:sldGuideLst>
        <p15:guide id="1" orient="horz" pos="2835">
          <p15:clr>
            <a:srgbClr val="FA7B17"/>
          </p15:clr>
        </p15:guide>
        <p15:guide id="2" orient="horz" pos="340">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bg>
      <p:bgPr>
        <a:solidFill>
          <a:srgbClr val="AFA8D0"/>
        </a:solidFill>
      </p:bgPr>
    </p:bg>
    <p:spTree>
      <p:nvGrpSpPr>
        <p:cNvPr id="166" name="Shape 166"/>
        <p:cNvGrpSpPr/>
        <p:nvPr/>
      </p:nvGrpSpPr>
      <p:grpSpPr>
        <a:xfrm>
          <a:off x="0" y="0"/>
          <a:ext cx="0" cy="0"/>
          <a:chOff x="0" y="0"/>
          <a:chExt cx="0" cy="0"/>
        </a:xfrm>
      </p:grpSpPr>
      <p:pic>
        <p:nvPicPr>
          <p:cNvPr id="167" name="Google Shape;167;p40"/>
          <p:cNvPicPr preferRelativeResize="0"/>
          <p:nvPr/>
        </p:nvPicPr>
        <p:blipFill rotWithShape="1">
          <a:blip r:embed="rId2">
            <a:alphaModFix/>
          </a:blip>
          <a:srcRect b="0" l="6670" r="19457" t="23465"/>
          <a:stretch/>
        </p:blipFill>
        <p:spPr>
          <a:xfrm>
            <a:off x="0" y="1982250"/>
            <a:ext cx="5430600" cy="3164850"/>
          </a:xfrm>
          <a:prstGeom prst="rect">
            <a:avLst/>
          </a:prstGeom>
          <a:noFill/>
          <a:ln>
            <a:noFill/>
          </a:ln>
        </p:spPr>
      </p:pic>
      <p:pic>
        <p:nvPicPr>
          <p:cNvPr id="168" name="Google Shape;168;p40"/>
          <p:cNvPicPr preferRelativeResize="0"/>
          <p:nvPr/>
        </p:nvPicPr>
        <p:blipFill rotWithShape="1">
          <a:blip r:embed="rId3">
            <a:alphaModFix/>
          </a:blip>
          <a:srcRect b="38141" l="60717" r="0" t="0"/>
          <a:stretch/>
        </p:blipFill>
        <p:spPr>
          <a:xfrm>
            <a:off x="7566550" y="0"/>
            <a:ext cx="1577450" cy="1397272"/>
          </a:xfrm>
          <a:prstGeom prst="rect">
            <a:avLst/>
          </a:prstGeom>
          <a:noFill/>
          <a:ln>
            <a:noFill/>
          </a:ln>
        </p:spPr>
      </p:pic>
      <p:sp>
        <p:nvSpPr>
          <p:cNvPr id="169" name="Google Shape;169;p40"/>
          <p:cNvSpPr txBox="1"/>
          <p:nvPr>
            <p:ph type="ctrTitle"/>
          </p:nvPr>
        </p:nvSpPr>
        <p:spPr>
          <a:xfrm>
            <a:off x="2788350" y="2875200"/>
            <a:ext cx="3567300" cy="308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200"/>
              <a:buNone/>
              <a:defRPr sz="12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170" name="Google Shape;170;p40"/>
          <p:cNvSpPr txBox="1"/>
          <p:nvPr>
            <p:ph idx="1" type="subTitle"/>
          </p:nvPr>
        </p:nvSpPr>
        <p:spPr>
          <a:xfrm flipH="1">
            <a:off x="2454725" y="2268300"/>
            <a:ext cx="4234500" cy="606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1">
  <p:cSld name="TITLE + SUBTITLE 1">
    <p:bg>
      <p:bgPr>
        <a:solidFill>
          <a:srgbClr val="AFA8D0"/>
        </a:solidFill>
      </p:bgPr>
    </p:bg>
    <p:spTree>
      <p:nvGrpSpPr>
        <p:cNvPr id="171" name="Shape 171"/>
        <p:cNvGrpSpPr/>
        <p:nvPr/>
      </p:nvGrpSpPr>
      <p:grpSpPr>
        <a:xfrm>
          <a:off x="0" y="0"/>
          <a:ext cx="0" cy="0"/>
          <a:chOff x="0" y="0"/>
          <a:chExt cx="0" cy="0"/>
        </a:xfrm>
      </p:grpSpPr>
      <p:pic>
        <p:nvPicPr>
          <p:cNvPr id="172" name="Google Shape;172;p41"/>
          <p:cNvPicPr preferRelativeResize="0"/>
          <p:nvPr/>
        </p:nvPicPr>
        <p:blipFill rotWithShape="1">
          <a:blip r:embed="rId2">
            <a:alphaModFix/>
          </a:blip>
          <a:srcRect b="5400" l="22124" r="0" t="0"/>
          <a:stretch/>
        </p:blipFill>
        <p:spPr>
          <a:xfrm>
            <a:off x="0" y="0"/>
            <a:ext cx="7527820" cy="5143500"/>
          </a:xfrm>
          <a:prstGeom prst="rect">
            <a:avLst/>
          </a:prstGeom>
          <a:noFill/>
          <a:ln>
            <a:noFill/>
          </a:ln>
        </p:spPr>
      </p:pic>
      <p:sp>
        <p:nvSpPr>
          <p:cNvPr id="173" name="Google Shape;173;p41"/>
          <p:cNvSpPr txBox="1"/>
          <p:nvPr>
            <p:ph type="title"/>
          </p:nvPr>
        </p:nvSpPr>
        <p:spPr>
          <a:xfrm flipH="1">
            <a:off x="6480625" y="1543250"/>
            <a:ext cx="2051100" cy="1280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p:txBody>
      </p:sp>
      <p:sp>
        <p:nvSpPr>
          <p:cNvPr id="174" name="Google Shape;174;p41"/>
          <p:cNvSpPr txBox="1"/>
          <p:nvPr>
            <p:ph idx="2" type="ctrTitle"/>
          </p:nvPr>
        </p:nvSpPr>
        <p:spPr>
          <a:xfrm flipH="1">
            <a:off x="1710625" y="2601875"/>
            <a:ext cx="6821100" cy="12153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6000"/>
              <a:buNone/>
              <a:defRPr sz="6000"/>
            </a:lvl1pPr>
            <a:lvl2pPr lvl="1" algn="r">
              <a:lnSpc>
                <a:spcPct val="100000"/>
              </a:lnSpc>
              <a:spcBef>
                <a:spcPts val="0"/>
              </a:spcBef>
              <a:spcAft>
                <a:spcPts val="0"/>
              </a:spcAft>
              <a:buClr>
                <a:srgbClr val="434343"/>
              </a:buClr>
              <a:buSzPts val="6000"/>
              <a:buNone/>
              <a:defRPr sz="6000">
                <a:solidFill>
                  <a:srgbClr val="434343"/>
                </a:solidFill>
              </a:defRPr>
            </a:lvl2pPr>
            <a:lvl3pPr lvl="2" algn="r">
              <a:lnSpc>
                <a:spcPct val="100000"/>
              </a:lnSpc>
              <a:spcBef>
                <a:spcPts val="0"/>
              </a:spcBef>
              <a:spcAft>
                <a:spcPts val="0"/>
              </a:spcAft>
              <a:buClr>
                <a:srgbClr val="434343"/>
              </a:buClr>
              <a:buSzPts val="6000"/>
              <a:buNone/>
              <a:defRPr sz="6000">
                <a:solidFill>
                  <a:srgbClr val="434343"/>
                </a:solidFill>
              </a:defRPr>
            </a:lvl3pPr>
            <a:lvl4pPr lvl="3" algn="r">
              <a:lnSpc>
                <a:spcPct val="100000"/>
              </a:lnSpc>
              <a:spcBef>
                <a:spcPts val="0"/>
              </a:spcBef>
              <a:spcAft>
                <a:spcPts val="0"/>
              </a:spcAft>
              <a:buClr>
                <a:srgbClr val="434343"/>
              </a:buClr>
              <a:buSzPts val="6000"/>
              <a:buNone/>
              <a:defRPr sz="6000">
                <a:solidFill>
                  <a:srgbClr val="434343"/>
                </a:solidFill>
              </a:defRPr>
            </a:lvl4pPr>
            <a:lvl5pPr lvl="4" algn="r">
              <a:lnSpc>
                <a:spcPct val="100000"/>
              </a:lnSpc>
              <a:spcBef>
                <a:spcPts val="0"/>
              </a:spcBef>
              <a:spcAft>
                <a:spcPts val="0"/>
              </a:spcAft>
              <a:buClr>
                <a:srgbClr val="434343"/>
              </a:buClr>
              <a:buSzPts val="6000"/>
              <a:buNone/>
              <a:defRPr sz="6000">
                <a:solidFill>
                  <a:srgbClr val="434343"/>
                </a:solidFill>
              </a:defRPr>
            </a:lvl5pPr>
            <a:lvl6pPr lvl="5" algn="r">
              <a:lnSpc>
                <a:spcPct val="100000"/>
              </a:lnSpc>
              <a:spcBef>
                <a:spcPts val="0"/>
              </a:spcBef>
              <a:spcAft>
                <a:spcPts val="0"/>
              </a:spcAft>
              <a:buClr>
                <a:srgbClr val="434343"/>
              </a:buClr>
              <a:buSzPts val="6000"/>
              <a:buNone/>
              <a:defRPr sz="6000">
                <a:solidFill>
                  <a:srgbClr val="434343"/>
                </a:solidFill>
              </a:defRPr>
            </a:lvl6pPr>
            <a:lvl7pPr lvl="6" algn="r">
              <a:lnSpc>
                <a:spcPct val="100000"/>
              </a:lnSpc>
              <a:spcBef>
                <a:spcPts val="0"/>
              </a:spcBef>
              <a:spcAft>
                <a:spcPts val="0"/>
              </a:spcAft>
              <a:buClr>
                <a:srgbClr val="434343"/>
              </a:buClr>
              <a:buSzPts val="6000"/>
              <a:buNone/>
              <a:defRPr sz="6000">
                <a:solidFill>
                  <a:srgbClr val="434343"/>
                </a:solidFill>
              </a:defRPr>
            </a:lvl7pPr>
            <a:lvl8pPr lvl="7" algn="r">
              <a:lnSpc>
                <a:spcPct val="100000"/>
              </a:lnSpc>
              <a:spcBef>
                <a:spcPts val="0"/>
              </a:spcBef>
              <a:spcAft>
                <a:spcPts val="0"/>
              </a:spcAft>
              <a:buClr>
                <a:srgbClr val="434343"/>
              </a:buClr>
              <a:buSzPts val="6000"/>
              <a:buNone/>
              <a:defRPr sz="6000">
                <a:solidFill>
                  <a:srgbClr val="434343"/>
                </a:solidFill>
              </a:defRPr>
            </a:lvl8pPr>
            <a:lvl9pPr lvl="8" algn="r">
              <a:lnSpc>
                <a:spcPct val="100000"/>
              </a:lnSpc>
              <a:spcBef>
                <a:spcPts val="0"/>
              </a:spcBef>
              <a:spcAft>
                <a:spcPts val="0"/>
              </a:spcAft>
              <a:buClr>
                <a:srgbClr val="434343"/>
              </a:buClr>
              <a:buSzPts val="6000"/>
              <a:buNone/>
              <a:defRPr sz="6000">
                <a:solidFill>
                  <a:srgbClr val="434343"/>
                </a:solidFill>
              </a:defRPr>
            </a:lvl9pPr>
          </a:lstStyle>
          <a:p/>
        </p:txBody>
      </p:sp>
      <p:sp>
        <p:nvSpPr>
          <p:cNvPr id="175" name="Google Shape;175;p41"/>
          <p:cNvSpPr txBox="1"/>
          <p:nvPr>
            <p:ph idx="1" type="subTitle"/>
          </p:nvPr>
        </p:nvSpPr>
        <p:spPr>
          <a:xfrm>
            <a:off x="5423425" y="3609500"/>
            <a:ext cx="3108300" cy="5265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2pPr>
            <a:lvl3pPr lvl="2"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3pPr>
            <a:lvl4pPr lvl="3"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4pPr>
            <a:lvl5pPr lvl="4"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5pPr>
            <a:lvl6pPr lvl="5"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6pPr>
            <a:lvl7pPr lvl="6"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7pPr>
            <a:lvl8pPr lvl="7"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8pPr>
            <a:lvl9pPr lvl="8"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
  <p:cSld name="TITLE + DESIGN ">
    <p:bg>
      <p:bgPr>
        <a:solidFill>
          <a:srgbClr val="AFA8D0"/>
        </a:solidFill>
      </p:bgPr>
    </p:bg>
    <p:spTree>
      <p:nvGrpSpPr>
        <p:cNvPr id="176" name="Shape 176"/>
        <p:cNvGrpSpPr/>
        <p:nvPr/>
      </p:nvGrpSpPr>
      <p:grpSpPr>
        <a:xfrm>
          <a:off x="0" y="0"/>
          <a:ext cx="0" cy="0"/>
          <a:chOff x="0" y="0"/>
          <a:chExt cx="0" cy="0"/>
        </a:xfrm>
      </p:grpSpPr>
      <p:sp>
        <p:nvSpPr>
          <p:cNvPr id="177" name="Google Shape;177;p42"/>
          <p:cNvSpPr txBox="1"/>
          <p:nvPr>
            <p:ph type="ctrTitle"/>
          </p:nvPr>
        </p:nvSpPr>
        <p:spPr>
          <a:xfrm>
            <a:off x="899250" y="4128125"/>
            <a:ext cx="7345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Clr>
                <a:srgbClr val="434343"/>
              </a:buClr>
              <a:buSzPts val="4800"/>
              <a:buNone/>
              <a:defRPr sz="4800">
                <a:solidFill>
                  <a:srgbClr val="434343"/>
                </a:solidFill>
              </a:defRPr>
            </a:lvl2pPr>
            <a:lvl3pPr lvl="2" algn="ctr">
              <a:lnSpc>
                <a:spcPct val="100000"/>
              </a:lnSpc>
              <a:spcBef>
                <a:spcPts val="0"/>
              </a:spcBef>
              <a:spcAft>
                <a:spcPts val="0"/>
              </a:spcAft>
              <a:buClr>
                <a:srgbClr val="434343"/>
              </a:buClr>
              <a:buSzPts val="4800"/>
              <a:buNone/>
              <a:defRPr sz="4800">
                <a:solidFill>
                  <a:srgbClr val="434343"/>
                </a:solidFill>
              </a:defRPr>
            </a:lvl3pPr>
            <a:lvl4pPr lvl="3" algn="ctr">
              <a:lnSpc>
                <a:spcPct val="100000"/>
              </a:lnSpc>
              <a:spcBef>
                <a:spcPts val="0"/>
              </a:spcBef>
              <a:spcAft>
                <a:spcPts val="0"/>
              </a:spcAft>
              <a:buClr>
                <a:srgbClr val="434343"/>
              </a:buClr>
              <a:buSzPts val="4800"/>
              <a:buNone/>
              <a:defRPr sz="4800">
                <a:solidFill>
                  <a:srgbClr val="434343"/>
                </a:solidFill>
              </a:defRPr>
            </a:lvl4pPr>
            <a:lvl5pPr lvl="4" algn="ctr">
              <a:lnSpc>
                <a:spcPct val="100000"/>
              </a:lnSpc>
              <a:spcBef>
                <a:spcPts val="0"/>
              </a:spcBef>
              <a:spcAft>
                <a:spcPts val="0"/>
              </a:spcAft>
              <a:buClr>
                <a:srgbClr val="434343"/>
              </a:buClr>
              <a:buSzPts val="4800"/>
              <a:buNone/>
              <a:defRPr sz="4800">
                <a:solidFill>
                  <a:srgbClr val="434343"/>
                </a:solidFill>
              </a:defRPr>
            </a:lvl5pPr>
            <a:lvl6pPr lvl="5" algn="ctr">
              <a:lnSpc>
                <a:spcPct val="100000"/>
              </a:lnSpc>
              <a:spcBef>
                <a:spcPts val="0"/>
              </a:spcBef>
              <a:spcAft>
                <a:spcPts val="0"/>
              </a:spcAft>
              <a:buClr>
                <a:srgbClr val="434343"/>
              </a:buClr>
              <a:buSzPts val="4800"/>
              <a:buNone/>
              <a:defRPr sz="4800">
                <a:solidFill>
                  <a:srgbClr val="434343"/>
                </a:solidFill>
              </a:defRPr>
            </a:lvl6pPr>
            <a:lvl7pPr lvl="6" algn="ctr">
              <a:lnSpc>
                <a:spcPct val="100000"/>
              </a:lnSpc>
              <a:spcBef>
                <a:spcPts val="0"/>
              </a:spcBef>
              <a:spcAft>
                <a:spcPts val="0"/>
              </a:spcAft>
              <a:buClr>
                <a:srgbClr val="434343"/>
              </a:buClr>
              <a:buSzPts val="4800"/>
              <a:buNone/>
              <a:defRPr sz="4800">
                <a:solidFill>
                  <a:srgbClr val="434343"/>
                </a:solidFill>
              </a:defRPr>
            </a:lvl7pPr>
            <a:lvl8pPr lvl="7" algn="ctr">
              <a:lnSpc>
                <a:spcPct val="100000"/>
              </a:lnSpc>
              <a:spcBef>
                <a:spcPts val="0"/>
              </a:spcBef>
              <a:spcAft>
                <a:spcPts val="0"/>
              </a:spcAft>
              <a:buClr>
                <a:srgbClr val="434343"/>
              </a:buClr>
              <a:buSzPts val="4800"/>
              <a:buNone/>
              <a:defRPr sz="4800">
                <a:solidFill>
                  <a:srgbClr val="434343"/>
                </a:solidFill>
              </a:defRPr>
            </a:lvl8pPr>
            <a:lvl9pPr lvl="8" algn="ctr">
              <a:lnSpc>
                <a:spcPct val="100000"/>
              </a:lnSpc>
              <a:spcBef>
                <a:spcPts val="0"/>
              </a:spcBef>
              <a:spcAft>
                <a:spcPts val="0"/>
              </a:spcAft>
              <a:buClr>
                <a:srgbClr val="434343"/>
              </a:buClr>
              <a:buSzPts val="4800"/>
              <a:buNone/>
              <a:defRPr sz="4800">
                <a:solidFill>
                  <a:srgbClr val="434343"/>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FOUR COLUMNS 1">
    <p:bg>
      <p:bgPr>
        <a:solidFill>
          <a:srgbClr val="AFA8D0"/>
        </a:solidFill>
      </p:bgPr>
    </p:bg>
    <p:spTree>
      <p:nvGrpSpPr>
        <p:cNvPr id="178" name="Shape 178"/>
        <p:cNvGrpSpPr/>
        <p:nvPr/>
      </p:nvGrpSpPr>
      <p:grpSpPr>
        <a:xfrm>
          <a:off x="0" y="0"/>
          <a:ext cx="0" cy="0"/>
          <a:chOff x="0" y="0"/>
          <a:chExt cx="0" cy="0"/>
        </a:xfrm>
      </p:grpSpPr>
      <p:pic>
        <p:nvPicPr>
          <p:cNvPr id="179" name="Google Shape;179;p43"/>
          <p:cNvPicPr preferRelativeResize="0"/>
          <p:nvPr/>
        </p:nvPicPr>
        <p:blipFill rotWithShape="1">
          <a:blip r:embed="rId2">
            <a:alphaModFix/>
          </a:blip>
          <a:srcRect b="58884" l="13058" r="0" t="14965"/>
          <a:stretch/>
        </p:blipFill>
        <p:spPr>
          <a:xfrm>
            <a:off x="2274575" y="3981301"/>
            <a:ext cx="6869420" cy="1162198"/>
          </a:xfrm>
          <a:prstGeom prst="rect">
            <a:avLst/>
          </a:prstGeom>
          <a:noFill/>
          <a:ln>
            <a:noFill/>
          </a:ln>
        </p:spPr>
      </p:pic>
      <p:sp>
        <p:nvSpPr>
          <p:cNvPr id="180" name="Google Shape;180;p43"/>
          <p:cNvSpPr txBox="1"/>
          <p:nvPr>
            <p:ph type="ctrTitle"/>
          </p:nvPr>
        </p:nvSpPr>
        <p:spPr>
          <a:xfrm>
            <a:off x="899250" y="4128125"/>
            <a:ext cx="7345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Clr>
                <a:srgbClr val="434343"/>
              </a:buClr>
              <a:buSzPts val="4800"/>
              <a:buNone/>
              <a:defRPr sz="4800">
                <a:solidFill>
                  <a:srgbClr val="434343"/>
                </a:solidFill>
              </a:defRPr>
            </a:lvl2pPr>
            <a:lvl3pPr lvl="2" algn="ctr">
              <a:lnSpc>
                <a:spcPct val="100000"/>
              </a:lnSpc>
              <a:spcBef>
                <a:spcPts val="0"/>
              </a:spcBef>
              <a:spcAft>
                <a:spcPts val="0"/>
              </a:spcAft>
              <a:buClr>
                <a:srgbClr val="434343"/>
              </a:buClr>
              <a:buSzPts val="4800"/>
              <a:buNone/>
              <a:defRPr sz="4800">
                <a:solidFill>
                  <a:srgbClr val="434343"/>
                </a:solidFill>
              </a:defRPr>
            </a:lvl3pPr>
            <a:lvl4pPr lvl="3" algn="ctr">
              <a:lnSpc>
                <a:spcPct val="100000"/>
              </a:lnSpc>
              <a:spcBef>
                <a:spcPts val="0"/>
              </a:spcBef>
              <a:spcAft>
                <a:spcPts val="0"/>
              </a:spcAft>
              <a:buClr>
                <a:srgbClr val="434343"/>
              </a:buClr>
              <a:buSzPts val="4800"/>
              <a:buNone/>
              <a:defRPr sz="4800">
                <a:solidFill>
                  <a:srgbClr val="434343"/>
                </a:solidFill>
              </a:defRPr>
            </a:lvl4pPr>
            <a:lvl5pPr lvl="4" algn="ctr">
              <a:lnSpc>
                <a:spcPct val="100000"/>
              </a:lnSpc>
              <a:spcBef>
                <a:spcPts val="0"/>
              </a:spcBef>
              <a:spcAft>
                <a:spcPts val="0"/>
              </a:spcAft>
              <a:buClr>
                <a:srgbClr val="434343"/>
              </a:buClr>
              <a:buSzPts val="4800"/>
              <a:buNone/>
              <a:defRPr sz="4800">
                <a:solidFill>
                  <a:srgbClr val="434343"/>
                </a:solidFill>
              </a:defRPr>
            </a:lvl5pPr>
            <a:lvl6pPr lvl="5" algn="ctr">
              <a:lnSpc>
                <a:spcPct val="100000"/>
              </a:lnSpc>
              <a:spcBef>
                <a:spcPts val="0"/>
              </a:spcBef>
              <a:spcAft>
                <a:spcPts val="0"/>
              </a:spcAft>
              <a:buClr>
                <a:srgbClr val="434343"/>
              </a:buClr>
              <a:buSzPts val="4800"/>
              <a:buNone/>
              <a:defRPr sz="4800">
                <a:solidFill>
                  <a:srgbClr val="434343"/>
                </a:solidFill>
              </a:defRPr>
            </a:lvl6pPr>
            <a:lvl7pPr lvl="6" algn="ctr">
              <a:lnSpc>
                <a:spcPct val="100000"/>
              </a:lnSpc>
              <a:spcBef>
                <a:spcPts val="0"/>
              </a:spcBef>
              <a:spcAft>
                <a:spcPts val="0"/>
              </a:spcAft>
              <a:buClr>
                <a:srgbClr val="434343"/>
              </a:buClr>
              <a:buSzPts val="4800"/>
              <a:buNone/>
              <a:defRPr sz="4800">
                <a:solidFill>
                  <a:srgbClr val="434343"/>
                </a:solidFill>
              </a:defRPr>
            </a:lvl7pPr>
            <a:lvl8pPr lvl="7" algn="ctr">
              <a:lnSpc>
                <a:spcPct val="100000"/>
              </a:lnSpc>
              <a:spcBef>
                <a:spcPts val="0"/>
              </a:spcBef>
              <a:spcAft>
                <a:spcPts val="0"/>
              </a:spcAft>
              <a:buClr>
                <a:srgbClr val="434343"/>
              </a:buClr>
              <a:buSzPts val="4800"/>
              <a:buNone/>
              <a:defRPr sz="4800">
                <a:solidFill>
                  <a:srgbClr val="434343"/>
                </a:solidFill>
              </a:defRPr>
            </a:lvl8pPr>
            <a:lvl9pPr lvl="8" algn="ctr">
              <a:lnSpc>
                <a:spcPct val="100000"/>
              </a:lnSpc>
              <a:spcBef>
                <a:spcPts val="0"/>
              </a:spcBef>
              <a:spcAft>
                <a:spcPts val="0"/>
              </a:spcAft>
              <a:buClr>
                <a:srgbClr val="434343"/>
              </a:buClr>
              <a:buSzPts val="4800"/>
              <a:buNone/>
              <a:defRPr sz="4800">
                <a:solidFill>
                  <a:srgbClr val="434343"/>
                </a:solidFill>
              </a:defRPr>
            </a:lvl9pPr>
          </a:lstStyle>
          <a:p/>
        </p:txBody>
      </p:sp>
      <p:sp>
        <p:nvSpPr>
          <p:cNvPr id="181" name="Google Shape;181;p43"/>
          <p:cNvSpPr txBox="1"/>
          <p:nvPr>
            <p:ph idx="1" type="subTitle"/>
          </p:nvPr>
        </p:nvSpPr>
        <p:spPr>
          <a:xfrm>
            <a:off x="1366125" y="2693525"/>
            <a:ext cx="1577100" cy="408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sz="1100"/>
            </a:lvl1pPr>
            <a:lvl2pPr lvl="1" algn="ctr">
              <a:lnSpc>
                <a:spcPct val="100000"/>
              </a:lnSpc>
              <a:spcBef>
                <a:spcPts val="0"/>
              </a:spcBef>
              <a:spcAft>
                <a:spcPts val="0"/>
              </a:spcAft>
              <a:buSzPts val="1100"/>
              <a:buNone/>
              <a:defRPr sz="1100"/>
            </a:lvl2pPr>
            <a:lvl3pPr lvl="2" algn="ctr">
              <a:lnSpc>
                <a:spcPct val="100000"/>
              </a:lnSpc>
              <a:spcBef>
                <a:spcPts val="0"/>
              </a:spcBef>
              <a:spcAft>
                <a:spcPts val="0"/>
              </a:spcAft>
              <a:buSzPts val="1100"/>
              <a:buNone/>
              <a:defRPr sz="1100"/>
            </a:lvl3pPr>
            <a:lvl4pPr lvl="3" algn="ctr">
              <a:lnSpc>
                <a:spcPct val="100000"/>
              </a:lnSpc>
              <a:spcBef>
                <a:spcPts val="0"/>
              </a:spcBef>
              <a:spcAft>
                <a:spcPts val="0"/>
              </a:spcAft>
              <a:buSzPts val="1100"/>
              <a:buNone/>
              <a:defRPr sz="1100"/>
            </a:lvl4pPr>
            <a:lvl5pPr lvl="4" algn="ctr">
              <a:lnSpc>
                <a:spcPct val="100000"/>
              </a:lnSpc>
              <a:spcBef>
                <a:spcPts val="0"/>
              </a:spcBef>
              <a:spcAft>
                <a:spcPts val="0"/>
              </a:spcAft>
              <a:buSzPts val="1100"/>
              <a:buNone/>
              <a:defRPr sz="1100"/>
            </a:lvl5pPr>
            <a:lvl6pPr lvl="5" algn="ctr">
              <a:lnSpc>
                <a:spcPct val="100000"/>
              </a:lnSpc>
              <a:spcBef>
                <a:spcPts val="0"/>
              </a:spcBef>
              <a:spcAft>
                <a:spcPts val="0"/>
              </a:spcAft>
              <a:buSzPts val="1100"/>
              <a:buNone/>
              <a:defRPr sz="1100"/>
            </a:lvl6pPr>
            <a:lvl7pPr lvl="6" algn="ctr">
              <a:lnSpc>
                <a:spcPct val="100000"/>
              </a:lnSpc>
              <a:spcBef>
                <a:spcPts val="0"/>
              </a:spcBef>
              <a:spcAft>
                <a:spcPts val="0"/>
              </a:spcAft>
              <a:buSzPts val="1100"/>
              <a:buNone/>
              <a:defRPr sz="1100"/>
            </a:lvl7pPr>
            <a:lvl8pPr lvl="7" algn="ctr">
              <a:lnSpc>
                <a:spcPct val="100000"/>
              </a:lnSpc>
              <a:spcBef>
                <a:spcPts val="0"/>
              </a:spcBef>
              <a:spcAft>
                <a:spcPts val="0"/>
              </a:spcAft>
              <a:buSzPts val="1100"/>
              <a:buNone/>
              <a:defRPr sz="1100"/>
            </a:lvl8pPr>
            <a:lvl9pPr lvl="8" algn="ctr">
              <a:lnSpc>
                <a:spcPct val="100000"/>
              </a:lnSpc>
              <a:spcBef>
                <a:spcPts val="0"/>
              </a:spcBef>
              <a:spcAft>
                <a:spcPts val="0"/>
              </a:spcAft>
              <a:buSzPts val="1100"/>
              <a:buNone/>
              <a:defRPr sz="1100"/>
            </a:lvl9pPr>
          </a:lstStyle>
          <a:p/>
        </p:txBody>
      </p:sp>
      <p:sp>
        <p:nvSpPr>
          <p:cNvPr id="182" name="Google Shape;182;p43"/>
          <p:cNvSpPr txBox="1"/>
          <p:nvPr>
            <p:ph idx="2" type="subTitle"/>
          </p:nvPr>
        </p:nvSpPr>
        <p:spPr>
          <a:xfrm>
            <a:off x="1366125" y="2373725"/>
            <a:ext cx="1577100" cy="408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Font typeface="Englebert"/>
              <a:buNone/>
              <a:defRPr sz="1400">
                <a:latin typeface="Englebert"/>
                <a:ea typeface="Englebert"/>
                <a:cs typeface="Englebert"/>
                <a:sym typeface="Englebert"/>
              </a:defRPr>
            </a:lvl1pPr>
            <a:lvl2pPr lvl="1" algn="ctr">
              <a:lnSpc>
                <a:spcPct val="100000"/>
              </a:lnSpc>
              <a:spcBef>
                <a:spcPts val="0"/>
              </a:spcBef>
              <a:spcAft>
                <a:spcPts val="0"/>
              </a:spcAft>
              <a:buSzPts val="1400"/>
              <a:buFont typeface="Englebert"/>
              <a:buNone/>
              <a:defRPr sz="1400">
                <a:latin typeface="Englebert"/>
                <a:ea typeface="Englebert"/>
                <a:cs typeface="Englebert"/>
                <a:sym typeface="Englebert"/>
              </a:defRPr>
            </a:lvl2pPr>
            <a:lvl3pPr lvl="2" algn="ctr">
              <a:lnSpc>
                <a:spcPct val="100000"/>
              </a:lnSpc>
              <a:spcBef>
                <a:spcPts val="0"/>
              </a:spcBef>
              <a:spcAft>
                <a:spcPts val="0"/>
              </a:spcAft>
              <a:buSzPts val="1400"/>
              <a:buFont typeface="Englebert"/>
              <a:buNone/>
              <a:defRPr sz="1400">
                <a:latin typeface="Englebert"/>
                <a:ea typeface="Englebert"/>
                <a:cs typeface="Englebert"/>
                <a:sym typeface="Englebert"/>
              </a:defRPr>
            </a:lvl3pPr>
            <a:lvl4pPr lvl="3" algn="ctr">
              <a:lnSpc>
                <a:spcPct val="100000"/>
              </a:lnSpc>
              <a:spcBef>
                <a:spcPts val="0"/>
              </a:spcBef>
              <a:spcAft>
                <a:spcPts val="0"/>
              </a:spcAft>
              <a:buSzPts val="1400"/>
              <a:buFont typeface="Englebert"/>
              <a:buNone/>
              <a:defRPr sz="1400">
                <a:latin typeface="Englebert"/>
                <a:ea typeface="Englebert"/>
                <a:cs typeface="Englebert"/>
                <a:sym typeface="Englebert"/>
              </a:defRPr>
            </a:lvl4pPr>
            <a:lvl5pPr lvl="4" algn="ctr">
              <a:lnSpc>
                <a:spcPct val="100000"/>
              </a:lnSpc>
              <a:spcBef>
                <a:spcPts val="0"/>
              </a:spcBef>
              <a:spcAft>
                <a:spcPts val="0"/>
              </a:spcAft>
              <a:buSzPts val="1400"/>
              <a:buFont typeface="Englebert"/>
              <a:buNone/>
              <a:defRPr sz="1400">
                <a:latin typeface="Englebert"/>
                <a:ea typeface="Englebert"/>
                <a:cs typeface="Englebert"/>
                <a:sym typeface="Englebert"/>
              </a:defRPr>
            </a:lvl5pPr>
            <a:lvl6pPr lvl="5" algn="ctr">
              <a:lnSpc>
                <a:spcPct val="100000"/>
              </a:lnSpc>
              <a:spcBef>
                <a:spcPts val="0"/>
              </a:spcBef>
              <a:spcAft>
                <a:spcPts val="0"/>
              </a:spcAft>
              <a:buSzPts val="1400"/>
              <a:buFont typeface="Englebert"/>
              <a:buNone/>
              <a:defRPr sz="1400">
                <a:latin typeface="Englebert"/>
                <a:ea typeface="Englebert"/>
                <a:cs typeface="Englebert"/>
                <a:sym typeface="Englebert"/>
              </a:defRPr>
            </a:lvl6pPr>
            <a:lvl7pPr lvl="6" algn="ctr">
              <a:lnSpc>
                <a:spcPct val="100000"/>
              </a:lnSpc>
              <a:spcBef>
                <a:spcPts val="0"/>
              </a:spcBef>
              <a:spcAft>
                <a:spcPts val="0"/>
              </a:spcAft>
              <a:buSzPts val="1400"/>
              <a:buFont typeface="Englebert"/>
              <a:buNone/>
              <a:defRPr sz="1400">
                <a:latin typeface="Englebert"/>
                <a:ea typeface="Englebert"/>
                <a:cs typeface="Englebert"/>
                <a:sym typeface="Englebert"/>
              </a:defRPr>
            </a:lvl7pPr>
            <a:lvl8pPr lvl="7" algn="ctr">
              <a:lnSpc>
                <a:spcPct val="100000"/>
              </a:lnSpc>
              <a:spcBef>
                <a:spcPts val="0"/>
              </a:spcBef>
              <a:spcAft>
                <a:spcPts val="0"/>
              </a:spcAft>
              <a:buSzPts val="1400"/>
              <a:buFont typeface="Englebert"/>
              <a:buNone/>
              <a:defRPr sz="1400">
                <a:latin typeface="Englebert"/>
                <a:ea typeface="Englebert"/>
                <a:cs typeface="Englebert"/>
                <a:sym typeface="Englebert"/>
              </a:defRPr>
            </a:lvl8pPr>
            <a:lvl9pPr lvl="8" algn="ctr">
              <a:lnSpc>
                <a:spcPct val="100000"/>
              </a:lnSpc>
              <a:spcBef>
                <a:spcPts val="0"/>
              </a:spcBef>
              <a:spcAft>
                <a:spcPts val="0"/>
              </a:spcAft>
              <a:buSzPts val="1400"/>
              <a:buFont typeface="Englebert"/>
              <a:buNone/>
              <a:defRPr sz="1400">
                <a:latin typeface="Englebert"/>
                <a:ea typeface="Englebert"/>
                <a:cs typeface="Englebert"/>
                <a:sym typeface="Englebert"/>
              </a:defRPr>
            </a:lvl9pPr>
          </a:lstStyle>
          <a:p/>
        </p:txBody>
      </p:sp>
      <p:sp>
        <p:nvSpPr>
          <p:cNvPr id="183" name="Google Shape;183;p43"/>
          <p:cNvSpPr txBox="1"/>
          <p:nvPr>
            <p:ph idx="3" type="subTitle"/>
          </p:nvPr>
        </p:nvSpPr>
        <p:spPr>
          <a:xfrm>
            <a:off x="3004125" y="2693525"/>
            <a:ext cx="1577100" cy="408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sz="1100"/>
            </a:lvl1pPr>
            <a:lvl2pPr lvl="1" algn="ctr">
              <a:lnSpc>
                <a:spcPct val="100000"/>
              </a:lnSpc>
              <a:spcBef>
                <a:spcPts val="0"/>
              </a:spcBef>
              <a:spcAft>
                <a:spcPts val="0"/>
              </a:spcAft>
              <a:buSzPts val="1100"/>
              <a:buNone/>
              <a:defRPr sz="1100"/>
            </a:lvl2pPr>
            <a:lvl3pPr lvl="2" algn="ctr">
              <a:lnSpc>
                <a:spcPct val="100000"/>
              </a:lnSpc>
              <a:spcBef>
                <a:spcPts val="0"/>
              </a:spcBef>
              <a:spcAft>
                <a:spcPts val="0"/>
              </a:spcAft>
              <a:buSzPts val="1100"/>
              <a:buNone/>
              <a:defRPr sz="1100"/>
            </a:lvl3pPr>
            <a:lvl4pPr lvl="3" algn="ctr">
              <a:lnSpc>
                <a:spcPct val="100000"/>
              </a:lnSpc>
              <a:spcBef>
                <a:spcPts val="0"/>
              </a:spcBef>
              <a:spcAft>
                <a:spcPts val="0"/>
              </a:spcAft>
              <a:buSzPts val="1100"/>
              <a:buNone/>
              <a:defRPr sz="1100"/>
            </a:lvl4pPr>
            <a:lvl5pPr lvl="4" algn="ctr">
              <a:lnSpc>
                <a:spcPct val="100000"/>
              </a:lnSpc>
              <a:spcBef>
                <a:spcPts val="0"/>
              </a:spcBef>
              <a:spcAft>
                <a:spcPts val="0"/>
              </a:spcAft>
              <a:buSzPts val="1100"/>
              <a:buNone/>
              <a:defRPr sz="1100"/>
            </a:lvl5pPr>
            <a:lvl6pPr lvl="5" algn="ctr">
              <a:lnSpc>
                <a:spcPct val="100000"/>
              </a:lnSpc>
              <a:spcBef>
                <a:spcPts val="0"/>
              </a:spcBef>
              <a:spcAft>
                <a:spcPts val="0"/>
              </a:spcAft>
              <a:buSzPts val="1100"/>
              <a:buNone/>
              <a:defRPr sz="1100"/>
            </a:lvl6pPr>
            <a:lvl7pPr lvl="6" algn="ctr">
              <a:lnSpc>
                <a:spcPct val="100000"/>
              </a:lnSpc>
              <a:spcBef>
                <a:spcPts val="0"/>
              </a:spcBef>
              <a:spcAft>
                <a:spcPts val="0"/>
              </a:spcAft>
              <a:buSzPts val="1100"/>
              <a:buNone/>
              <a:defRPr sz="1100"/>
            </a:lvl7pPr>
            <a:lvl8pPr lvl="7" algn="ctr">
              <a:lnSpc>
                <a:spcPct val="100000"/>
              </a:lnSpc>
              <a:spcBef>
                <a:spcPts val="0"/>
              </a:spcBef>
              <a:spcAft>
                <a:spcPts val="0"/>
              </a:spcAft>
              <a:buSzPts val="1100"/>
              <a:buNone/>
              <a:defRPr sz="1100"/>
            </a:lvl8pPr>
            <a:lvl9pPr lvl="8" algn="ctr">
              <a:lnSpc>
                <a:spcPct val="100000"/>
              </a:lnSpc>
              <a:spcBef>
                <a:spcPts val="0"/>
              </a:spcBef>
              <a:spcAft>
                <a:spcPts val="0"/>
              </a:spcAft>
              <a:buSzPts val="1100"/>
              <a:buNone/>
              <a:defRPr sz="1100"/>
            </a:lvl9pPr>
          </a:lstStyle>
          <a:p/>
        </p:txBody>
      </p:sp>
      <p:sp>
        <p:nvSpPr>
          <p:cNvPr id="184" name="Google Shape;184;p43"/>
          <p:cNvSpPr txBox="1"/>
          <p:nvPr>
            <p:ph idx="4" type="subTitle"/>
          </p:nvPr>
        </p:nvSpPr>
        <p:spPr>
          <a:xfrm>
            <a:off x="3004125" y="2373725"/>
            <a:ext cx="1577100" cy="408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Font typeface="Englebert"/>
              <a:buNone/>
              <a:defRPr sz="1400">
                <a:latin typeface="Englebert"/>
                <a:ea typeface="Englebert"/>
                <a:cs typeface="Englebert"/>
                <a:sym typeface="Englebert"/>
              </a:defRPr>
            </a:lvl1pPr>
            <a:lvl2pPr lvl="1" algn="ctr">
              <a:lnSpc>
                <a:spcPct val="100000"/>
              </a:lnSpc>
              <a:spcBef>
                <a:spcPts val="0"/>
              </a:spcBef>
              <a:spcAft>
                <a:spcPts val="0"/>
              </a:spcAft>
              <a:buSzPts val="1400"/>
              <a:buFont typeface="Englebert"/>
              <a:buNone/>
              <a:defRPr sz="1400">
                <a:latin typeface="Englebert"/>
                <a:ea typeface="Englebert"/>
                <a:cs typeface="Englebert"/>
                <a:sym typeface="Englebert"/>
              </a:defRPr>
            </a:lvl2pPr>
            <a:lvl3pPr lvl="2" algn="ctr">
              <a:lnSpc>
                <a:spcPct val="100000"/>
              </a:lnSpc>
              <a:spcBef>
                <a:spcPts val="0"/>
              </a:spcBef>
              <a:spcAft>
                <a:spcPts val="0"/>
              </a:spcAft>
              <a:buSzPts val="1400"/>
              <a:buFont typeface="Englebert"/>
              <a:buNone/>
              <a:defRPr sz="1400">
                <a:latin typeface="Englebert"/>
                <a:ea typeface="Englebert"/>
                <a:cs typeface="Englebert"/>
                <a:sym typeface="Englebert"/>
              </a:defRPr>
            </a:lvl3pPr>
            <a:lvl4pPr lvl="3" algn="ctr">
              <a:lnSpc>
                <a:spcPct val="100000"/>
              </a:lnSpc>
              <a:spcBef>
                <a:spcPts val="0"/>
              </a:spcBef>
              <a:spcAft>
                <a:spcPts val="0"/>
              </a:spcAft>
              <a:buSzPts val="1400"/>
              <a:buFont typeface="Englebert"/>
              <a:buNone/>
              <a:defRPr sz="1400">
                <a:latin typeface="Englebert"/>
                <a:ea typeface="Englebert"/>
                <a:cs typeface="Englebert"/>
                <a:sym typeface="Englebert"/>
              </a:defRPr>
            </a:lvl4pPr>
            <a:lvl5pPr lvl="4" algn="ctr">
              <a:lnSpc>
                <a:spcPct val="100000"/>
              </a:lnSpc>
              <a:spcBef>
                <a:spcPts val="0"/>
              </a:spcBef>
              <a:spcAft>
                <a:spcPts val="0"/>
              </a:spcAft>
              <a:buSzPts val="1400"/>
              <a:buFont typeface="Englebert"/>
              <a:buNone/>
              <a:defRPr sz="1400">
                <a:latin typeface="Englebert"/>
                <a:ea typeface="Englebert"/>
                <a:cs typeface="Englebert"/>
                <a:sym typeface="Englebert"/>
              </a:defRPr>
            </a:lvl5pPr>
            <a:lvl6pPr lvl="5" algn="ctr">
              <a:lnSpc>
                <a:spcPct val="100000"/>
              </a:lnSpc>
              <a:spcBef>
                <a:spcPts val="0"/>
              </a:spcBef>
              <a:spcAft>
                <a:spcPts val="0"/>
              </a:spcAft>
              <a:buSzPts val="1400"/>
              <a:buFont typeface="Englebert"/>
              <a:buNone/>
              <a:defRPr sz="1400">
                <a:latin typeface="Englebert"/>
                <a:ea typeface="Englebert"/>
                <a:cs typeface="Englebert"/>
                <a:sym typeface="Englebert"/>
              </a:defRPr>
            </a:lvl6pPr>
            <a:lvl7pPr lvl="6" algn="ctr">
              <a:lnSpc>
                <a:spcPct val="100000"/>
              </a:lnSpc>
              <a:spcBef>
                <a:spcPts val="0"/>
              </a:spcBef>
              <a:spcAft>
                <a:spcPts val="0"/>
              </a:spcAft>
              <a:buSzPts val="1400"/>
              <a:buFont typeface="Englebert"/>
              <a:buNone/>
              <a:defRPr sz="1400">
                <a:latin typeface="Englebert"/>
                <a:ea typeface="Englebert"/>
                <a:cs typeface="Englebert"/>
                <a:sym typeface="Englebert"/>
              </a:defRPr>
            </a:lvl7pPr>
            <a:lvl8pPr lvl="7" algn="ctr">
              <a:lnSpc>
                <a:spcPct val="100000"/>
              </a:lnSpc>
              <a:spcBef>
                <a:spcPts val="0"/>
              </a:spcBef>
              <a:spcAft>
                <a:spcPts val="0"/>
              </a:spcAft>
              <a:buSzPts val="1400"/>
              <a:buFont typeface="Englebert"/>
              <a:buNone/>
              <a:defRPr sz="1400">
                <a:latin typeface="Englebert"/>
                <a:ea typeface="Englebert"/>
                <a:cs typeface="Englebert"/>
                <a:sym typeface="Englebert"/>
              </a:defRPr>
            </a:lvl8pPr>
            <a:lvl9pPr lvl="8" algn="ctr">
              <a:lnSpc>
                <a:spcPct val="100000"/>
              </a:lnSpc>
              <a:spcBef>
                <a:spcPts val="0"/>
              </a:spcBef>
              <a:spcAft>
                <a:spcPts val="0"/>
              </a:spcAft>
              <a:buSzPts val="1400"/>
              <a:buFont typeface="Englebert"/>
              <a:buNone/>
              <a:defRPr sz="1400">
                <a:latin typeface="Englebert"/>
                <a:ea typeface="Englebert"/>
                <a:cs typeface="Englebert"/>
                <a:sym typeface="Englebert"/>
              </a:defRPr>
            </a:lvl9pPr>
          </a:lstStyle>
          <a:p/>
        </p:txBody>
      </p:sp>
      <p:sp>
        <p:nvSpPr>
          <p:cNvPr id="185" name="Google Shape;185;p43"/>
          <p:cNvSpPr txBox="1"/>
          <p:nvPr>
            <p:ph idx="5" type="subTitle"/>
          </p:nvPr>
        </p:nvSpPr>
        <p:spPr>
          <a:xfrm>
            <a:off x="4642125" y="2693525"/>
            <a:ext cx="1577100" cy="408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sz="1100"/>
            </a:lvl1pPr>
            <a:lvl2pPr lvl="1" algn="ctr">
              <a:lnSpc>
                <a:spcPct val="100000"/>
              </a:lnSpc>
              <a:spcBef>
                <a:spcPts val="0"/>
              </a:spcBef>
              <a:spcAft>
                <a:spcPts val="0"/>
              </a:spcAft>
              <a:buSzPts val="1100"/>
              <a:buNone/>
              <a:defRPr sz="1100"/>
            </a:lvl2pPr>
            <a:lvl3pPr lvl="2" algn="ctr">
              <a:lnSpc>
                <a:spcPct val="100000"/>
              </a:lnSpc>
              <a:spcBef>
                <a:spcPts val="0"/>
              </a:spcBef>
              <a:spcAft>
                <a:spcPts val="0"/>
              </a:spcAft>
              <a:buSzPts val="1100"/>
              <a:buNone/>
              <a:defRPr sz="1100"/>
            </a:lvl3pPr>
            <a:lvl4pPr lvl="3" algn="ctr">
              <a:lnSpc>
                <a:spcPct val="100000"/>
              </a:lnSpc>
              <a:spcBef>
                <a:spcPts val="0"/>
              </a:spcBef>
              <a:spcAft>
                <a:spcPts val="0"/>
              </a:spcAft>
              <a:buSzPts val="1100"/>
              <a:buNone/>
              <a:defRPr sz="1100"/>
            </a:lvl4pPr>
            <a:lvl5pPr lvl="4" algn="ctr">
              <a:lnSpc>
                <a:spcPct val="100000"/>
              </a:lnSpc>
              <a:spcBef>
                <a:spcPts val="0"/>
              </a:spcBef>
              <a:spcAft>
                <a:spcPts val="0"/>
              </a:spcAft>
              <a:buSzPts val="1100"/>
              <a:buNone/>
              <a:defRPr sz="1100"/>
            </a:lvl5pPr>
            <a:lvl6pPr lvl="5" algn="ctr">
              <a:lnSpc>
                <a:spcPct val="100000"/>
              </a:lnSpc>
              <a:spcBef>
                <a:spcPts val="0"/>
              </a:spcBef>
              <a:spcAft>
                <a:spcPts val="0"/>
              </a:spcAft>
              <a:buSzPts val="1100"/>
              <a:buNone/>
              <a:defRPr sz="1100"/>
            </a:lvl6pPr>
            <a:lvl7pPr lvl="6" algn="ctr">
              <a:lnSpc>
                <a:spcPct val="100000"/>
              </a:lnSpc>
              <a:spcBef>
                <a:spcPts val="0"/>
              </a:spcBef>
              <a:spcAft>
                <a:spcPts val="0"/>
              </a:spcAft>
              <a:buSzPts val="1100"/>
              <a:buNone/>
              <a:defRPr sz="1100"/>
            </a:lvl7pPr>
            <a:lvl8pPr lvl="7" algn="ctr">
              <a:lnSpc>
                <a:spcPct val="100000"/>
              </a:lnSpc>
              <a:spcBef>
                <a:spcPts val="0"/>
              </a:spcBef>
              <a:spcAft>
                <a:spcPts val="0"/>
              </a:spcAft>
              <a:buSzPts val="1100"/>
              <a:buNone/>
              <a:defRPr sz="1100"/>
            </a:lvl8pPr>
            <a:lvl9pPr lvl="8" algn="ctr">
              <a:lnSpc>
                <a:spcPct val="100000"/>
              </a:lnSpc>
              <a:spcBef>
                <a:spcPts val="0"/>
              </a:spcBef>
              <a:spcAft>
                <a:spcPts val="0"/>
              </a:spcAft>
              <a:buSzPts val="1100"/>
              <a:buNone/>
              <a:defRPr sz="1100"/>
            </a:lvl9pPr>
          </a:lstStyle>
          <a:p/>
        </p:txBody>
      </p:sp>
      <p:sp>
        <p:nvSpPr>
          <p:cNvPr id="186" name="Google Shape;186;p43"/>
          <p:cNvSpPr txBox="1"/>
          <p:nvPr>
            <p:ph idx="6" type="subTitle"/>
          </p:nvPr>
        </p:nvSpPr>
        <p:spPr>
          <a:xfrm>
            <a:off x="4642125" y="2373725"/>
            <a:ext cx="1577100" cy="408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Font typeface="Englebert"/>
              <a:buNone/>
              <a:defRPr sz="1400">
                <a:latin typeface="Englebert"/>
                <a:ea typeface="Englebert"/>
                <a:cs typeface="Englebert"/>
                <a:sym typeface="Englebert"/>
              </a:defRPr>
            </a:lvl1pPr>
            <a:lvl2pPr lvl="1" algn="ctr">
              <a:lnSpc>
                <a:spcPct val="100000"/>
              </a:lnSpc>
              <a:spcBef>
                <a:spcPts val="0"/>
              </a:spcBef>
              <a:spcAft>
                <a:spcPts val="0"/>
              </a:spcAft>
              <a:buSzPts val="1400"/>
              <a:buFont typeface="Englebert"/>
              <a:buNone/>
              <a:defRPr sz="1400">
                <a:latin typeface="Englebert"/>
                <a:ea typeface="Englebert"/>
                <a:cs typeface="Englebert"/>
                <a:sym typeface="Englebert"/>
              </a:defRPr>
            </a:lvl2pPr>
            <a:lvl3pPr lvl="2" algn="ctr">
              <a:lnSpc>
                <a:spcPct val="100000"/>
              </a:lnSpc>
              <a:spcBef>
                <a:spcPts val="0"/>
              </a:spcBef>
              <a:spcAft>
                <a:spcPts val="0"/>
              </a:spcAft>
              <a:buSzPts val="1400"/>
              <a:buFont typeface="Englebert"/>
              <a:buNone/>
              <a:defRPr sz="1400">
                <a:latin typeface="Englebert"/>
                <a:ea typeface="Englebert"/>
                <a:cs typeface="Englebert"/>
                <a:sym typeface="Englebert"/>
              </a:defRPr>
            </a:lvl3pPr>
            <a:lvl4pPr lvl="3" algn="ctr">
              <a:lnSpc>
                <a:spcPct val="100000"/>
              </a:lnSpc>
              <a:spcBef>
                <a:spcPts val="0"/>
              </a:spcBef>
              <a:spcAft>
                <a:spcPts val="0"/>
              </a:spcAft>
              <a:buSzPts val="1400"/>
              <a:buFont typeface="Englebert"/>
              <a:buNone/>
              <a:defRPr sz="1400">
                <a:latin typeface="Englebert"/>
                <a:ea typeface="Englebert"/>
                <a:cs typeface="Englebert"/>
                <a:sym typeface="Englebert"/>
              </a:defRPr>
            </a:lvl4pPr>
            <a:lvl5pPr lvl="4" algn="ctr">
              <a:lnSpc>
                <a:spcPct val="100000"/>
              </a:lnSpc>
              <a:spcBef>
                <a:spcPts val="0"/>
              </a:spcBef>
              <a:spcAft>
                <a:spcPts val="0"/>
              </a:spcAft>
              <a:buSzPts val="1400"/>
              <a:buFont typeface="Englebert"/>
              <a:buNone/>
              <a:defRPr sz="1400">
                <a:latin typeface="Englebert"/>
                <a:ea typeface="Englebert"/>
                <a:cs typeface="Englebert"/>
                <a:sym typeface="Englebert"/>
              </a:defRPr>
            </a:lvl5pPr>
            <a:lvl6pPr lvl="5" algn="ctr">
              <a:lnSpc>
                <a:spcPct val="100000"/>
              </a:lnSpc>
              <a:spcBef>
                <a:spcPts val="0"/>
              </a:spcBef>
              <a:spcAft>
                <a:spcPts val="0"/>
              </a:spcAft>
              <a:buSzPts val="1400"/>
              <a:buFont typeface="Englebert"/>
              <a:buNone/>
              <a:defRPr sz="1400">
                <a:latin typeface="Englebert"/>
                <a:ea typeface="Englebert"/>
                <a:cs typeface="Englebert"/>
                <a:sym typeface="Englebert"/>
              </a:defRPr>
            </a:lvl6pPr>
            <a:lvl7pPr lvl="6" algn="ctr">
              <a:lnSpc>
                <a:spcPct val="100000"/>
              </a:lnSpc>
              <a:spcBef>
                <a:spcPts val="0"/>
              </a:spcBef>
              <a:spcAft>
                <a:spcPts val="0"/>
              </a:spcAft>
              <a:buSzPts val="1400"/>
              <a:buFont typeface="Englebert"/>
              <a:buNone/>
              <a:defRPr sz="1400">
                <a:latin typeface="Englebert"/>
                <a:ea typeface="Englebert"/>
                <a:cs typeface="Englebert"/>
                <a:sym typeface="Englebert"/>
              </a:defRPr>
            </a:lvl7pPr>
            <a:lvl8pPr lvl="7" algn="ctr">
              <a:lnSpc>
                <a:spcPct val="100000"/>
              </a:lnSpc>
              <a:spcBef>
                <a:spcPts val="0"/>
              </a:spcBef>
              <a:spcAft>
                <a:spcPts val="0"/>
              </a:spcAft>
              <a:buSzPts val="1400"/>
              <a:buFont typeface="Englebert"/>
              <a:buNone/>
              <a:defRPr sz="1400">
                <a:latin typeface="Englebert"/>
                <a:ea typeface="Englebert"/>
                <a:cs typeface="Englebert"/>
                <a:sym typeface="Englebert"/>
              </a:defRPr>
            </a:lvl8pPr>
            <a:lvl9pPr lvl="8" algn="ctr">
              <a:lnSpc>
                <a:spcPct val="100000"/>
              </a:lnSpc>
              <a:spcBef>
                <a:spcPts val="0"/>
              </a:spcBef>
              <a:spcAft>
                <a:spcPts val="0"/>
              </a:spcAft>
              <a:buSzPts val="1400"/>
              <a:buFont typeface="Englebert"/>
              <a:buNone/>
              <a:defRPr sz="1400">
                <a:latin typeface="Englebert"/>
                <a:ea typeface="Englebert"/>
                <a:cs typeface="Englebert"/>
                <a:sym typeface="Englebert"/>
              </a:defRPr>
            </a:lvl9pPr>
          </a:lstStyle>
          <a:p/>
        </p:txBody>
      </p:sp>
      <p:sp>
        <p:nvSpPr>
          <p:cNvPr id="187" name="Google Shape;187;p43"/>
          <p:cNvSpPr txBox="1"/>
          <p:nvPr>
            <p:ph idx="7" type="subTitle"/>
          </p:nvPr>
        </p:nvSpPr>
        <p:spPr>
          <a:xfrm>
            <a:off x="6280125" y="2693525"/>
            <a:ext cx="1577100" cy="408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sz="1100"/>
            </a:lvl1pPr>
            <a:lvl2pPr lvl="1" algn="ctr">
              <a:lnSpc>
                <a:spcPct val="100000"/>
              </a:lnSpc>
              <a:spcBef>
                <a:spcPts val="0"/>
              </a:spcBef>
              <a:spcAft>
                <a:spcPts val="0"/>
              </a:spcAft>
              <a:buSzPts val="1100"/>
              <a:buNone/>
              <a:defRPr sz="1100"/>
            </a:lvl2pPr>
            <a:lvl3pPr lvl="2" algn="ctr">
              <a:lnSpc>
                <a:spcPct val="100000"/>
              </a:lnSpc>
              <a:spcBef>
                <a:spcPts val="0"/>
              </a:spcBef>
              <a:spcAft>
                <a:spcPts val="0"/>
              </a:spcAft>
              <a:buSzPts val="1100"/>
              <a:buNone/>
              <a:defRPr sz="1100"/>
            </a:lvl3pPr>
            <a:lvl4pPr lvl="3" algn="ctr">
              <a:lnSpc>
                <a:spcPct val="100000"/>
              </a:lnSpc>
              <a:spcBef>
                <a:spcPts val="0"/>
              </a:spcBef>
              <a:spcAft>
                <a:spcPts val="0"/>
              </a:spcAft>
              <a:buSzPts val="1100"/>
              <a:buNone/>
              <a:defRPr sz="1100"/>
            </a:lvl4pPr>
            <a:lvl5pPr lvl="4" algn="ctr">
              <a:lnSpc>
                <a:spcPct val="100000"/>
              </a:lnSpc>
              <a:spcBef>
                <a:spcPts val="0"/>
              </a:spcBef>
              <a:spcAft>
                <a:spcPts val="0"/>
              </a:spcAft>
              <a:buSzPts val="1100"/>
              <a:buNone/>
              <a:defRPr sz="1100"/>
            </a:lvl5pPr>
            <a:lvl6pPr lvl="5" algn="ctr">
              <a:lnSpc>
                <a:spcPct val="100000"/>
              </a:lnSpc>
              <a:spcBef>
                <a:spcPts val="0"/>
              </a:spcBef>
              <a:spcAft>
                <a:spcPts val="0"/>
              </a:spcAft>
              <a:buSzPts val="1100"/>
              <a:buNone/>
              <a:defRPr sz="1100"/>
            </a:lvl6pPr>
            <a:lvl7pPr lvl="6" algn="ctr">
              <a:lnSpc>
                <a:spcPct val="100000"/>
              </a:lnSpc>
              <a:spcBef>
                <a:spcPts val="0"/>
              </a:spcBef>
              <a:spcAft>
                <a:spcPts val="0"/>
              </a:spcAft>
              <a:buSzPts val="1100"/>
              <a:buNone/>
              <a:defRPr sz="1100"/>
            </a:lvl7pPr>
            <a:lvl8pPr lvl="7" algn="ctr">
              <a:lnSpc>
                <a:spcPct val="100000"/>
              </a:lnSpc>
              <a:spcBef>
                <a:spcPts val="0"/>
              </a:spcBef>
              <a:spcAft>
                <a:spcPts val="0"/>
              </a:spcAft>
              <a:buSzPts val="1100"/>
              <a:buNone/>
              <a:defRPr sz="1100"/>
            </a:lvl8pPr>
            <a:lvl9pPr lvl="8" algn="ctr">
              <a:lnSpc>
                <a:spcPct val="100000"/>
              </a:lnSpc>
              <a:spcBef>
                <a:spcPts val="0"/>
              </a:spcBef>
              <a:spcAft>
                <a:spcPts val="0"/>
              </a:spcAft>
              <a:buSzPts val="1100"/>
              <a:buNone/>
              <a:defRPr sz="1100"/>
            </a:lvl9pPr>
          </a:lstStyle>
          <a:p/>
        </p:txBody>
      </p:sp>
      <p:sp>
        <p:nvSpPr>
          <p:cNvPr id="188" name="Google Shape;188;p43"/>
          <p:cNvSpPr txBox="1"/>
          <p:nvPr>
            <p:ph idx="8" type="subTitle"/>
          </p:nvPr>
        </p:nvSpPr>
        <p:spPr>
          <a:xfrm>
            <a:off x="6280125" y="2373725"/>
            <a:ext cx="1577100" cy="408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Font typeface="Englebert"/>
              <a:buNone/>
              <a:defRPr sz="1400">
                <a:latin typeface="Englebert"/>
                <a:ea typeface="Englebert"/>
                <a:cs typeface="Englebert"/>
                <a:sym typeface="Englebert"/>
              </a:defRPr>
            </a:lvl1pPr>
            <a:lvl2pPr lvl="1" algn="ctr">
              <a:lnSpc>
                <a:spcPct val="100000"/>
              </a:lnSpc>
              <a:spcBef>
                <a:spcPts val="0"/>
              </a:spcBef>
              <a:spcAft>
                <a:spcPts val="0"/>
              </a:spcAft>
              <a:buSzPts val="1400"/>
              <a:buFont typeface="Englebert"/>
              <a:buNone/>
              <a:defRPr sz="1400">
                <a:latin typeface="Englebert"/>
                <a:ea typeface="Englebert"/>
                <a:cs typeface="Englebert"/>
                <a:sym typeface="Englebert"/>
              </a:defRPr>
            </a:lvl2pPr>
            <a:lvl3pPr lvl="2" algn="ctr">
              <a:lnSpc>
                <a:spcPct val="100000"/>
              </a:lnSpc>
              <a:spcBef>
                <a:spcPts val="0"/>
              </a:spcBef>
              <a:spcAft>
                <a:spcPts val="0"/>
              </a:spcAft>
              <a:buSzPts val="1400"/>
              <a:buFont typeface="Englebert"/>
              <a:buNone/>
              <a:defRPr sz="1400">
                <a:latin typeface="Englebert"/>
                <a:ea typeface="Englebert"/>
                <a:cs typeface="Englebert"/>
                <a:sym typeface="Englebert"/>
              </a:defRPr>
            </a:lvl3pPr>
            <a:lvl4pPr lvl="3" algn="ctr">
              <a:lnSpc>
                <a:spcPct val="100000"/>
              </a:lnSpc>
              <a:spcBef>
                <a:spcPts val="0"/>
              </a:spcBef>
              <a:spcAft>
                <a:spcPts val="0"/>
              </a:spcAft>
              <a:buSzPts val="1400"/>
              <a:buFont typeface="Englebert"/>
              <a:buNone/>
              <a:defRPr sz="1400">
                <a:latin typeface="Englebert"/>
                <a:ea typeface="Englebert"/>
                <a:cs typeface="Englebert"/>
                <a:sym typeface="Englebert"/>
              </a:defRPr>
            </a:lvl4pPr>
            <a:lvl5pPr lvl="4" algn="ctr">
              <a:lnSpc>
                <a:spcPct val="100000"/>
              </a:lnSpc>
              <a:spcBef>
                <a:spcPts val="0"/>
              </a:spcBef>
              <a:spcAft>
                <a:spcPts val="0"/>
              </a:spcAft>
              <a:buSzPts val="1400"/>
              <a:buFont typeface="Englebert"/>
              <a:buNone/>
              <a:defRPr sz="1400">
                <a:latin typeface="Englebert"/>
                <a:ea typeface="Englebert"/>
                <a:cs typeface="Englebert"/>
                <a:sym typeface="Englebert"/>
              </a:defRPr>
            </a:lvl5pPr>
            <a:lvl6pPr lvl="5" algn="ctr">
              <a:lnSpc>
                <a:spcPct val="100000"/>
              </a:lnSpc>
              <a:spcBef>
                <a:spcPts val="0"/>
              </a:spcBef>
              <a:spcAft>
                <a:spcPts val="0"/>
              </a:spcAft>
              <a:buSzPts val="1400"/>
              <a:buFont typeface="Englebert"/>
              <a:buNone/>
              <a:defRPr sz="1400">
                <a:latin typeface="Englebert"/>
                <a:ea typeface="Englebert"/>
                <a:cs typeface="Englebert"/>
                <a:sym typeface="Englebert"/>
              </a:defRPr>
            </a:lvl6pPr>
            <a:lvl7pPr lvl="6" algn="ctr">
              <a:lnSpc>
                <a:spcPct val="100000"/>
              </a:lnSpc>
              <a:spcBef>
                <a:spcPts val="0"/>
              </a:spcBef>
              <a:spcAft>
                <a:spcPts val="0"/>
              </a:spcAft>
              <a:buSzPts val="1400"/>
              <a:buFont typeface="Englebert"/>
              <a:buNone/>
              <a:defRPr sz="1400">
                <a:latin typeface="Englebert"/>
                <a:ea typeface="Englebert"/>
                <a:cs typeface="Englebert"/>
                <a:sym typeface="Englebert"/>
              </a:defRPr>
            </a:lvl7pPr>
            <a:lvl8pPr lvl="7" algn="ctr">
              <a:lnSpc>
                <a:spcPct val="100000"/>
              </a:lnSpc>
              <a:spcBef>
                <a:spcPts val="0"/>
              </a:spcBef>
              <a:spcAft>
                <a:spcPts val="0"/>
              </a:spcAft>
              <a:buSzPts val="1400"/>
              <a:buFont typeface="Englebert"/>
              <a:buNone/>
              <a:defRPr sz="1400">
                <a:latin typeface="Englebert"/>
                <a:ea typeface="Englebert"/>
                <a:cs typeface="Englebert"/>
                <a:sym typeface="Englebert"/>
              </a:defRPr>
            </a:lvl8pPr>
            <a:lvl9pPr lvl="8" algn="ctr">
              <a:lnSpc>
                <a:spcPct val="100000"/>
              </a:lnSpc>
              <a:spcBef>
                <a:spcPts val="0"/>
              </a:spcBef>
              <a:spcAft>
                <a:spcPts val="0"/>
              </a:spcAft>
              <a:buSzPts val="1400"/>
              <a:buFont typeface="Englebert"/>
              <a:buNone/>
              <a:defRPr sz="1400">
                <a:latin typeface="Englebert"/>
                <a:ea typeface="Englebert"/>
                <a:cs typeface="Englebert"/>
                <a:sym typeface="Englebert"/>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2">
  <p:cSld name="TITLE + SUBTITLE 2">
    <p:bg>
      <p:bgPr>
        <a:solidFill>
          <a:srgbClr val="AFA8D0"/>
        </a:solidFill>
      </p:bgPr>
    </p:bg>
    <p:spTree>
      <p:nvGrpSpPr>
        <p:cNvPr id="189" name="Shape 189"/>
        <p:cNvGrpSpPr/>
        <p:nvPr/>
      </p:nvGrpSpPr>
      <p:grpSpPr>
        <a:xfrm>
          <a:off x="0" y="0"/>
          <a:ext cx="0" cy="0"/>
          <a:chOff x="0" y="0"/>
          <a:chExt cx="0" cy="0"/>
        </a:xfrm>
      </p:grpSpPr>
      <p:pic>
        <p:nvPicPr>
          <p:cNvPr id="190" name="Google Shape;190;p44"/>
          <p:cNvPicPr preferRelativeResize="0"/>
          <p:nvPr/>
        </p:nvPicPr>
        <p:blipFill rotWithShape="1">
          <a:blip r:embed="rId2">
            <a:alphaModFix/>
          </a:blip>
          <a:srcRect b="0" l="11620" r="3991" t="0"/>
          <a:stretch/>
        </p:blipFill>
        <p:spPr>
          <a:xfrm>
            <a:off x="1776125" y="0"/>
            <a:ext cx="7256070" cy="4836600"/>
          </a:xfrm>
          <a:prstGeom prst="rect">
            <a:avLst/>
          </a:prstGeom>
          <a:noFill/>
          <a:ln>
            <a:noFill/>
          </a:ln>
        </p:spPr>
      </p:pic>
      <p:sp>
        <p:nvSpPr>
          <p:cNvPr id="191" name="Google Shape;191;p44"/>
          <p:cNvSpPr txBox="1"/>
          <p:nvPr>
            <p:ph type="title"/>
          </p:nvPr>
        </p:nvSpPr>
        <p:spPr>
          <a:xfrm>
            <a:off x="609427" y="1543250"/>
            <a:ext cx="2051100" cy="1280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p:txBody>
      </p:sp>
      <p:sp>
        <p:nvSpPr>
          <p:cNvPr id="192" name="Google Shape;192;p44"/>
          <p:cNvSpPr txBox="1"/>
          <p:nvPr>
            <p:ph idx="2" type="ctrTitle"/>
          </p:nvPr>
        </p:nvSpPr>
        <p:spPr>
          <a:xfrm>
            <a:off x="609425" y="2601875"/>
            <a:ext cx="6821100" cy="121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Clr>
                <a:srgbClr val="434343"/>
              </a:buClr>
              <a:buSzPts val="6000"/>
              <a:buNone/>
              <a:defRPr sz="6000">
                <a:solidFill>
                  <a:srgbClr val="434343"/>
                </a:solidFill>
              </a:defRPr>
            </a:lvl2pPr>
            <a:lvl3pPr lvl="2" algn="l">
              <a:lnSpc>
                <a:spcPct val="100000"/>
              </a:lnSpc>
              <a:spcBef>
                <a:spcPts val="0"/>
              </a:spcBef>
              <a:spcAft>
                <a:spcPts val="0"/>
              </a:spcAft>
              <a:buClr>
                <a:srgbClr val="434343"/>
              </a:buClr>
              <a:buSzPts val="6000"/>
              <a:buNone/>
              <a:defRPr sz="6000">
                <a:solidFill>
                  <a:srgbClr val="434343"/>
                </a:solidFill>
              </a:defRPr>
            </a:lvl3pPr>
            <a:lvl4pPr lvl="3" algn="l">
              <a:lnSpc>
                <a:spcPct val="100000"/>
              </a:lnSpc>
              <a:spcBef>
                <a:spcPts val="0"/>
              </a:spcBef>
              <a:spcAft>
                <a:spcPts val="0"/>
              </a:spcAft>
              <a:buClr>
                <a:srgbClr val="434343"/>
              </a:buClr>
              <a:buSzPts val="6000"/>
              <a:buNone/>
              <a:defRPr sz="6000">
                <a:solidFill>
                  <a:srgbClr val="434343"/>
                </a:solidFill>
              </a:defRPr>
            </a:lvl4pPr>
            <a:lvl5pPr lvl="4" algn="l">
              <a:lnSpc>
                <a:spcPct val="100000"/>
              </a:lnSpc>
              <a:spcBef>
                <a:spcPts val="0"/>
              </a:spcBef>
              <a:spcAft>
                <a:spcPts val="0"/>
              </a:spcAft>
              <a:buClr>
                <a:srgbClr val="434343"/>
              </a:buClr>
              <a:buSzPts val="6000"/>
              <a:buNone/>
              <a:defRPr sz="6000">
                <a:solidFill>
                  <a:srgbClr val="434343"/>
                </a:solidFill>
              </a:defRPr>
            </a:lvl5pPr>
            <a:lvl6pPr lvl="5" algn="l">
              <a:lnSpc>
                <a:spcPct val="100000"/>
              </a:lnSpc>
              <a:spcBef>
                <a:spcPts val="0"/>
              </a:spcBef>
              <a:spcAft>
                <a:spcPts val="0"/>
              </a:spcAft>
              <a:buClr>
                <a:srgbClr val="434343"/>
              </a:buClr>
              <a:buSzPts val="6000"/>
              <a:buNone/>
              <a:defRPr sz="6000">
                <a:solidFill>
                  <a:srgbClr val="434343"/>
                </a:solidFill>
              </a:defRPr>
            </a:lvl6pPr>
            <a:lvl7pPr lvl="6" algn="l">
              <a:lnSpc>
                <a:spcPct val="100000"/>
              </a:lnSpc>
              <a:spcBef>
                <a:spcPts val="0"/>
              </a:spcBef>
              <a:spcAft>
                <a:spcPts val="0"/>
              </a:spcAft>
              <a:buClr>
                <a:srgbClr val="434343"/>
              </a:buClr>
              <a:buSzPts val="6000"/>
              <a:buNone/>
              <a:defRPr sz="6000">
                <a:solidFill>
                  <a:srgbClr val="434343"/>
                </a:solidFill>
              </a:defRPr>
            </a:lvl7pPr>
            <a:lvl8pPr lvl="7" algn="l">
              <a:lnSpc>
                <a:spcPct val="100000"/>
              </a:lnSpc>
              <a:spcBef>
                <a:spcPts val="0"/>
              </a:spcBef>
              <a:spcAft>
                <a:spcPts val="0"/>
              </a:spcAft>
              <a:buClr>
                <a:srgbClr val="434343"/>
              </a:buClr>
              <a:buSzPts val="6000"/>
              <a:buNone/>
              <a:defRPr sz="6000">
                <a:solidFill>
                  <a:srgbClr val="434343"/>
                </a:solidFill>
              </a:defRPr>
            </a:lvl8pPr>
            <a:lvl9pPr lvl="8" algn="l">
              <a:lnSpc>
                <a:spcPct val="100000"/>
              </a:lnSpc>
              <a:spcBef>
                <a:spcPts val="0"/>
              </a:spcBef>
              <a:spcAft>
                <a:spcPts val="0"/>
              </a:spcAft>
              <a:buClr>
                <a:srgbClr val="434343"/>
              </a:buClr>
              <a:buSzPts val="6000"/>
              <a:buNone/>
              <a:defRPr sz="6000">
                <a:solidFill>
                  <a:srgbClr val="434343"/>
                </a:solidFill>
              </a:defRPr>
            </a:lvl9pPr>
          </a:lstStyle>
          <a:p/>
        </p:txBody>
      </p:sp>
      <p:sp>
        <p:nvSpPr>
          <p:cNvPr id="193" name="Google Shape;193;p44"/>
          <p:cNvSpPr txBox="1"/>
          <p:nvPr>
            <p:ph idx="1" type="subTitle"/>
          </p:nvPr>
        </p:nvSpPr>
        <p:spPr>
          <a:xfrm flipH="1">
            <a:off x="609425" y="3609500"/>
            <a:ext cx="3108300" cy="5265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2pPr>
            <a:lvl3pPr lvl="2"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3pPr>
            <a:lvl4pPr lvl="3"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4pPr>
            <a:lvl5pPr lvl="4"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5pPr>
            <a:lvl6pPr lvl="5"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6pPr>
            <a:lvl7pPr lvl="6"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7pPr>
            <a:lvl8pPr lvl="7"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8pPr>
            <a:lvl9pPr lvl="8"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CUSTOM_1_1_1_2_1_1_1_1_1_1_1_1_1_3_1">
    <p:bg>
      <p:bgPr>
        <a:noFill/>
      </p:bgPr>
    </p:bg>
    <p:spTree>
      <p:nvGrpSpPr>
        <p:cNvPr id="18" name="Shape 18"/>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3">
  <p:cSld name="TITLE + SUBTITLE 3">
    <p:bg>
      <p:bgPr>
        <a:solidFill>
          <a:srgbClr val="AFA8D0"/>
        </a:solidFill>
      </p:bgPr>
    </p:bg>
    <p:spTree>
      <p:nvGrpSpPr>
        <p:cNvPr id="194" name="Shape 194"/>
        <p:cNvGrpSpPr/>
        <p:nvPr/>
      </p:nvGrpSpPr>
      <p:grpSpPr>
        <a:xfrm>
          <a:off x="0" y="0"/>
          <a:ext cx="0" cy="0"/>
          <a:chOff x="0" y="0"/>
          <a:chExt cx="0" cy="0"/>
        </a:xfrm>
      </p:grpSpPr>
      <p:pic>
        <p:nvPicPr>
          <p:cNvPr id="195" name="Google Shape;195;p45"/>
          <p:cNvPicPr preferRelativeResize="0"/>
          <p:nvPr/>
        </p:nvPicPr>
        <p:blipFill rotWithShape="1">
          <a:blip r:embed="rId2">
            <a:alphaModFix/>
          </a:blip>
          <a:srcRect b="0" l="0" r="0" t="0"/>
          <a:stretch/>
        </p:blipFill>
        <p:spPr>
          <a:xfrm flipH="1">
            <a:off x="0" y="0"/>
            <a:ext cx="9144000" cy="5143523"/>
          </a:xfrm>
          <a:prstGeom prst="rect">
            <a:avLst/>
          </a:prstGeom>
          <a:noFill/>
          <a:ln>
            <a:noFill/>
          </a:ln>
        </p:spPr>
      </p:pic>
      <p:sp>
        <p:nvSpPr>
          <p:cNvPr id="196" name="Google Shape;196;p45"/>
          <p:cNvSpPr txBox="1"/>
          <p:nvPr>
            <p:ph type="title"/>
          </p:nvPr>
        </p:nvSpPr>
        <p:spPr>
          <a:xfrm flipH="1">
            <a:off x="6480625" y="1543250"/>
            <a:ext cx="2051100" cy="1280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p:txBody>
      </p:sp>
      <p:sp>
        <p:nvSpPr>
          <p:cNvPr id="197" name="Google Shape;197;p45"/>
          <p:cNvSpPr txBox="1"/>
          <p:nvPr>
            <p:ph idx="2" type="ctrTitle"/>
          </p:nvPr>
        </p:nvSpPr>
        <p:spPr>
          <a:xfrm flipH="1">
            <a:off x="1710625" y="2601875"/>
            <a:ext cx="6821100" cy="12153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6000"/>
              <a:buNone/>
              <a:defRPr sz="6000"/>
            </a:lvl1pPr>
            <a:lvl2pPr lvl="1" algn="r">
              <a:lnSpc>
                <a:spcPct val="100000"/>
              </a:lnSpc>
              <a:spcBef>
                <a:spcPts val="0"/>
              </a:spcBef>
              <a:spcAft>
                <a:spcPts val="0"/>
              </a:spcAft>
              <a:buClr>
                <a:srgbClr val="434343"/>
              </a:buClr>
              <a:buSzPts val="6000"/>
              <a:buNone/>
              <a:defRPr sz="6000">
                <a:solidFill>
                  <a:srgbClr val="434343"/>
                </a:solidFill>
              </a:defRPr>
            </a:lvl2pPr>
            <a:lvl3pPr lvl="2" algn="r">
              <a:lnSpc>
                <a:spcPct val="100000"/>
              </a:lnSpc>
              <a:spcBef>
                <a:spcPts val="0"/>
              </a:spcBef>
              <a:spcAft>
                <a:spcPts val="0"/>
              </a:spcAft>
              <a:buClr>
                <a:srgbClr val="434343"/>
              </a:buClr>
              <a:buSzPts val="6000"/>
              <a:buNone/>
              <a:defRPr sz="6000">
                <a:solidFill>
                  <a:srgbClr val="434343"/>
                </a:solidFill>
              </a:defRPr>
            </a:lvl3pPr>
            <a:lvl4pPr lvl="3" algn="r">
              <a:lnSpc>
                <a:spcPct val="100000"/>
              </a:lnSpc>
              <a:spcBef>
                <a:spcPts val="0"/>
              </a:spcBef>
              <a:spcAft>
                <a:spcPts val="0"/>
              </a:spcAft>
              <a:buClr>
                <a:srgbClr val="434343"/>
              </a:buClr>
              <a:buSzPts val="6000"/>
              <a:buNone/>
              <a:defRPr sz="6000">
                <a:solidFill>
                  <a:srgbClr val="434343"/>
                </a:solidFill>
              </a:defRPr>
            </a:lvl4pPr>
            <a:lvl5pPr lvl="4" algn="r">
              <a:lnSpc>
                <a:spcPct val="100000"/>
              </a:lnSpc>
              <a:spcBef>
                <a:spcPts val="0"/>
              </a:spcBef>
              <a:spcAft>
                <a:spcPts val="0"/>
              </a:spcAft>
              <a:buClr>
                <a:srgbClr val="434343"/>
              </a:buClr>
              <a:buSzPts val="6000"/>
              <a:buNone/>
              <a:defRPr sz="6000">
                <a:solidFill>
                  <a:srgbClr val="434343"/>
                </a:solidFill>
              </a:defRPr>
            </a:lvl5pPr>
            <a:lvl6pPr lvl="5" algn="r">
              <a:lnSpc>
                <a:spcPct val="100000"/>
              </a:lnSpc>
              <a:spcBef>
                <a:spcPts val="0"/>
              </a:spcBef>
              <a:spcAft>
                <a:spcPts val="0"/>
              </a:spcAft>
              <a:buClr>
                <a:srgbClr val="434343"/>
              </a:buClr>
              <a:buSzPts val="6000"/>
              <a:buNone/>
              <a:defRPr sz="6000">
                <a:solidFill>
                  <a:srgbClr val="434343"/>
                </a:solidFill>
              </a:defRPr>
            </a:lvl6pPr>
            <a:lvl7pPr lvl="6" algn="r">
              <a:lnSpc>
                <a:spcPct val="100000"/>
              </a:lnSpc>
              <a:spcBef>
                <a:spcPts val="0"/>
              </a:spcBef>
              <a:spcAft>
                <a:spcPts val="0"/>
              </a:spcAft>
              <a:buClr>
                <a:srgbClr val="434343"/>
              </a:buClr>
              <a:buSzPts val="6000"/>
              <a:buNone/>
              <a:defRPr sz="6000">
                <a:solidFill>
                  <a:srgbClr val="434343"/>
                </a:solidFill>
              </a:defRPr>
            </a:lvl7pPr>
            <a:lvl8pPr lvl="7" algn="r">
              <a:lnSpc>
                <a:spcPct val="100000"/>
              </a:lnSpc>
              <a:spcBef>
                <a:spcPts val="0"/>
              </a:spcBef>
              <a:spcAft>
                <a:spcPts val="0"/>
              </a:spcAft>
              <a:buClr>
                <a:srgbClr val="434343"/>
              </a:buClr>
              <a:buSzPts val="6000"/>
              <a:buNone/>
              <a:defRPr sz="6000">
                <a:solidFill>
                  <a:srgbClr val="434343"/>
                </a:solidFill>
              </a:defRPr>
            </a:lvl8pPr>
            <a:lvl9pPr lvl="8" algn="r">
              <a:lnSpc>
                <a:spcPct val="100000"/>
              </a:lnSpc>
              <a:spcBef>
                <a:spcPts val="0"/>
              </a:spcBef>
              <a:spcAft>
                <a:spcPts val="0"/>
              </a:spcAft>
              <a:buClr>
                <a:srgbClr val="434343"/>
              </a:buClr>
              <a:buSzPts val="6000"/>
              <a:buNone/>
              <a:defRPr sz="6000">
                <a:solidFill>
                  <a:srgbClr val="434343"/>
                </a:solidFill>
              </a:defRPr>
            </a:lvl9pPr>
          </a:lstStyle>
          <a:p/>
        </p:txBody>
      </p:sp>
      <p:sp>
        <p:nvSpPr>
          <p:cNvPr id="198" name="Google Shape;198;p45"/>
          <p:cNvSpPr txBox="1"/>
          <p:nvPr>
            <p:ph idx="1" type="subTitle"/>
          </p:nvPr>
        </p:nvSpPr>
        <p:spPr>
          <a:xfrm>
            <a:off x="5423425" y="3609500"/>
            <a:ext cx="3108300" cy="5265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2pPr>
            <a:lvl3pPr lvl="2"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3pPr>
            <a:lvl4pPr lvl="3"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4pPr>
            <a:lvl5pPr lvl="4"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5pPr>
            <a:lvl6pPr lvl="5"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6pPr>
            <a:lvl7pPr lvl="6"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7pPr>
            <a:lvl8pPr lvl="7"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8pPr>
            <a:lvl9pPr lvl="8"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1">
  <p:cSld name="TITLE + DESIGN 1">
    <p:bg>
      <p:bgPr>
        <a:blipFill>
          <a:blip r:embed="rId2">
            <a:alphaModFix/>
          </a:blip>
          <a:stretch>
            <a:fillRect/>
          </a:stretch>
        </a:blipFill>
      </p:bgPr>
    </p:bg>
    <p:spTree>
      <p:nvGrpSpPr>
        <p:cNvPr id="199" name="Shape 199"/>
        <p:cNvGrpSpPr/>
        <p:nvPr/>
      </p:nvGrpSpPr>
      <p:grpSpPr>
        <a:xfrm>
          <a:off x="0" y="0"/>
          <a:ext cx="0" cy="0"/>
          <a:chOff x="0" y="0"/>
          <a:chExt cx="0" cy="0"/>
        </a:xfrm>
      </p:grpSpPr>
      <p:sp>
        <p:nvSpPr>
          <p:cNvPr id="200" name="Google Shape;200;p46"/>
          <p:cNvSpPr txBox="1"/>
          <p:nvPr>
            <p:ph type="ctrTitle"/>
          </p:nvPr>
        </p:nvSpPr>
        <p:spPr>
          <a:xfrm>
            <a:off x="899250" y="4128125"/>
            <a:ext cx="7345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Clr>
                <a:srgbClr val="434343"/>
              </a:buClr>
              <a:buSzPts val="4800"/>
              <a:buNone/>
              <a:defRPr sz="4800">
                <a:solidFill>
                  <a:srgbClr val="434343"/>
                </a:solidFill>
              </a:defRPr>
            </a:lvl2pPr>
            <a:lvl3pPr lvl="2" algn="ctr">
              <a:lnSpc>
                <a:spcPct val="100000"/>
              </a:lnSpc>
              <a:spcBef>
                <a:spcPts val="0"/>
              </a:spcBef>
              <a:spcAft>
                <a:spcPts val="0"/>
              </a:spcAft>
              <a:buClr>
                <a:srgbClr val="434343"/>
              </a:buClr>
              <a:buSzPts val="4800"/>
              <a:buNone/>
              <a:defRPr sz="4800">
                <a:solidFill>
                  <a:srgbClr val="434343"/>
                </a:solidFill>
              </a:defRPr>
            </a:lvl3pPr>
            <a:lvl4pPr lvl="3" algn="ctr">
              <a:lnSpc>
                <a:spcPct val="100000"/>
              </a:lnSpc>
              <a:spcBef>
                <a:spcPts val="0"/>
              </a:spcBef>
              <a:spcAft>
                <a:spcPts val="0"/>
              </a:spcAft>
              <a:buClr>
                <a:srgbClr val="434343"/>
              </a:buClr>
              <a:buSzPts val="4800"/>
              <a:buNone/>
              <a:defRPr sz="4800">
                <a:solidFill>
                  <a:srgbClr val="434343"/>
                </a:solidFill>
              </a:defRPr>
            </a:lvl4pPr>
            <a:lvl5pPr lvl="4" algn="ctr">
              <a:lnSpc>
                <a:spcPct val="100000"/>
              </a:lnSpc>
              <a:spcBef>
                <a:spcPts val="0"/>
              </a:spcBef>
              <a:spcAft>
                <a:spcPts val="0"/>
              </a:spcAft>
              <a:buClr>
                <a:srgbClr val="434343"/>
              </a:buClr>
              <a:buSzPts val="4800"/>
              <a:buNone/>
              <a:defRPr sz="4800">
                <a:solidFill>
                  <a:srgbClr val="434343"/>
                </a:solidFill>
              </a:defRPr>
            </a:lvl5pPr>
            <a:lvl6pPr lvl="5" algn="ctr">
              <a:lnSpc>
                <a:spcPct val="100000"/>
              </a:lnSpc>
              <a:spcBef>
                <a:spcPts val="0"/>
              </a:spcBef>
              <a:spcAft>
                <a:spcPts val="0"/>
              </a:spcAft>
              <a:buClr>
                <a:srgbClr val="434343"/>
              </a:buClr>
              <a:buSzPts val="4800"/>
              <a:buNone/>
              <a:defRPr sz="4800">
                <a:solidFill>
                  <a:srgbClr val="434343"/>
                </a:solidFill>
              </a:defRPr>
            </a:lvl6pPr>
            <a:lvl7pPr lvl="6" algn="ctr">
              <a:lnSpc>
                <a:spcPct val="100000"/>
              </a:lnSpc>
              <a:spcBef>
                <a:spcPts val="0"/>
              </a:spcBef>
              <a:spcAft>
                <a:spcPts val="0"/>
              </a:spcAft>
              <a:buClr>
                <a:srgbClr val="434343"/>
              </a:buClr>
              <a:buSzPts val="4800"/>
              <a:buNone/>
              <a:defRPr sz="4800">
                <a:solidFill>
                  <a:srgbClr val="434343"/>
                </a:solidFill>
              </a:defRPr>
            </a:lvl7pPr>
            <a:lvl8pPr lvl="7" algn="ctr">
              <a:lnSpc>
                <a:spcPct val="100000"/>
              </a:lnSpc>
              <a:spcBef>
                <a:spcPts val="0"/>
              </a:spcBef>
              <a:spcAft>
                <a:spcPts val="0"/>
              </a:spcAft>
              <a:buClr>
                <a:srgbClr val="434343"/>
              </a:buClr>
              <a:buSzPts val="4800"/>
              <a:buNone/>
              <a:defRPr sz="4800">
                <a:solidFill>
                  <a:srgbClr val="434343"/>
                </a:solidFill>
              </a:defRPr>
            </a:lvl8pPr>
            <a:lvl9pPr lvl="8" algn="ctr">
              <a:lnSpc>
                <a:spcPct val="100000"/>
              </a:lnSpc>
              <a:spcBef>
                <a:spcPts val="0"/>
              </a:spcBef>
              <a:spcAft>
                <a:spcPts val="0"/>
              </a:spcAft>
              <a:buClr>
                <a:srgbClr val="434343"/>
              </a:buClr>
              <a:buSzPts val="4800"/>
              <a:buNone/>
              <a:defRPr sz="4800">
                <a:solidFill>
                  <a:srgbClr val="434343"/>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2">
  <p:cSld name="TITLE + DESIGN 2">
    <p:bg>
      <p:bgPr>
        <a:blipFill>
          <a:blip r:embed="rId2">
            <a:alphaModFix/>
          </a:blip>
          <a:stretch>
            <a:fillRect/>
          </a:stretch>
        </a:blipFill>
      </p:bgPr>
    </p:bg>
    <p:spTree>
      <p:nvGrpSpPr>
        <p:cNvPr id="201" name="Shape 201"/>
        <p:cNvGrpSpPr/>
        <p:nvPr/>
      </p:nvGrpSpPr>
      <p:grpSpPr>
        <a:xfrm>
          <a:off x="0" y="0"/>
          <a:ext cx="0" cy="0"/>
          <a:chOff x="0" y="0"/>
          <a:chExt cx="0" cy="0"/>
        </a:xfrm>
      </p:grpSpPr>
      <p:sp>
        <p:nvSpPr>
          <p:cNvPr id="202" name="Google Shape;202;p47"/>
          <p:cNvSpPr txBox="1"/>
          <p:nvPr>
            <p:ph type="ctrTitle"/>
          </p:nvPr>
        </p:nvSpPr>
        <p:spPr>
          <a:xfrm>
            <a:off x="899250" y="4128125"/>
            <a:ext cx="7345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Clr>
                <a:srgbClr val="434343"/>
              </a:buClr>
              <a:buSzPts val="4800"/>
              <a:buNone/>
              <a:defRPr sz="4800">
                <a:solidFill>
                  <a:srgbClr val="434343"/>
                </a:solidFill>
              </a:defRPr>
            </a:lvl2pPr>
            <a:lvl3pPr lvl="2" algn="ctr">
              <a:lnSpc>
                <a:spcPct val="100000"/>
              </a:lnSpc>
              <a:spcBef>
                <a:spcPts val="0"/>
              </a:spcBef>
              <a:spcAft>
                <a:spcPts val="0"/>
              </a:spcAft>
              <a:buClr>
                <a:srgbClr val="434343"/>
              </a:buClr>
              <a:buSzPts val="4800"/>
              <a:buNone/>
              <a:defRPr sz="4800">
                <a:solidFill>
                  <a:srgbClr val="434343"/>
                </a:solidFill>
              </a:defRPr>
            </a:lvl3pPr>
            <a:lvl4pPr lvl="3" algn="ctr">
              <a:lnSpc>
                <a:spcPct val="100000"/>
              </a:lnSpc>
              <a:spcBef>
                <a:spcPts val="0"/>
              </a:spcBef>
              <a:spcAft>
                <a:spcPts val="0"/>
              </a:spcAft>
              <a:buClr>
                <a:srgbClr val="434343"/>
              </a:buClr>
              <a:buSzPts val="4800"/>
              <a:buNone/>
              <a:defRPr sz="4800">
                <a:solidFill>
                  <a:srgbClr val="434343"/>
                </a:solidFill>
              </a:defRPr>
            </a:lvl4pPr>
            <a:lvl5pPr lvl="4" algn="ctr">
              <a:lnSpc>
                <a:spcPct val="100000"/>
              </a:lnSpc>
              <a:spcBef>
                <a:spcPts val="0"/>
              </a:spcBef>
              <a:spcAft>
                <a:spcPts val="0"/>
              </a:spcAft>
              <a:buClr>
                <a:srgbClr val="434343"/>
              </a:buClr>
              <a:buSzPts val="4800"/>
              <a:buNone/>
              <a:defRPr sz="4800">
                <a:solidFill>
                  <a:srgbClr val="434343"/>
                </a:solidFill>
              </a:defRPr>
            </a:lvl5pPr>
            <a:lvl6pPr lvl="5" algn="ctr">
              <a:lnSpc>
                <a:spcPct val="100000"/>
              </a:lnSpc>
              <a:spcBef>
                <a:spcPts val="0"/>
              </a:spcBef>
              <a:spcAft>
                <a:spcPts val="0"/>
              </a:spcAft>
              <a:buClr>
                <a:srgbClr val="434343"/>
              </a:buClr>
              <a:buSzPts val="4800"/>
              <a:buNone/>
              <a:defRPr sz="4800">
                <a:solidFill>
                  <a:srgbClr val="434343"/>
                </a:solidFill>
              </a:defRPr>
            </a:lvl6pPr>
            <a:lvl7pPr lvl="6" algn="ctr">
              <a:lnSpc>
                <a:spcPct val="100000"/>
              </a:lnSpc>
              <a:spcBef>
                <a:spcPts val="0"/>
              </a:spcBef>
              <a:spcAft>
                <a:spcPts val="0"/>
              </a:spcAft>
              <a:buClr>
                <a:srgbClr val="434343"/>
              </a:buClr>
              <a:buSzPts val="4800"/>
              <a:buNone/>
              <a:defRPr sz="4800">
                <a:solidFill>
                  <a:srgbClr val="434343"/>
                </a:solidFill>
              </a:defRPr>
            </a:lvl7pPr>
            <a:lvl8pPr lvl="7" algn="ctr">
              <a:lnSpc>
                <a:spcPct val="100000"/>
              </a:lnSpc>
              <a:spcBef>
                <a:spcPts val="0"/>
              </a:spcBef>
              <a:spcAft>
                <a:spcPts val="0"/>
              </a:spcAft>
              <a:buClr>
                <a:srgbClr val="434343"/>
              </a:buClr>
              <a:buSzPts val="4800"/>
              <a:buNone/>
              <a:defRPr sz="4800">
                <a:solidFill>
                  <a:srgbClr val="434343"/>
                </a:solidFill>
              </a:defRPr>
            </a:lvl8pPr>
            <a:lvl9pPr lvl="8" algn="ctr">
              <a:lnSpc>
                <a:spcPct val="100000"/>
              </a:lnSpc>
              <a:spcBef>
                <a:spcPts val="0"/>
              </a:spcBef>
              <a:spcAft>
                <a:spcPts val="0"/>
              </a:spcAft>
              <a:buClr>
                <a:srgbClr val="434343"/>
              </a:buClr>
              <a:buSzPts val="4800"/>
              <a:buNone/>
              <a:defRPr sz="4800">
                <a:solidFill>
                  <a:srgbClr val="434343"/>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TITLE + TEXT 1">
    <p:bg>
      <p:bgPr>
        <a:solidFill>
          <a:srgbClr val="AFA8D0"/>
        </a:solidFill>
      </p:bgPr>
    </p:bg>
    <p:spTree>
      <p:nvGrpSpPr>
        <p:cNvPr id="203" name="Shape 203"/>
        <p:cNvGrpSpPr/>
        <p:nvPr/>
      </p:nvGrpSpPr>
      <p:grpSpPr>
        <a:xfrm>
          <a:off x="0" y="0"/>
          <a:ext cx="0" cy="0"/>
          <a:chOff x="0" y="0"/>
          <a:chExt cx="0" cy="0"/>
        </a:xfrm>
      </p:grpSpPr>
      <p:sp>
        <p:nvSpPr>
          <p:cNvPr id="204" name="Google Shape;204;p48"/>
          <p:cNvSpPr txBox="1"/>
          <p:nvPr>
            <p:ph type="ctrTitle"/>
          </p:nvPr>
        </p:nvSpPr>
        <p:spPr>
          <a:xfrm>
            <a:off x="899250" y="4128125"/>
            <a:ext cx="7345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Clr>
                <a:srgbClr val="434343"/>
              </a:buClr>
              <a:buSzPts val="4800"/>
              <a:buNone/>
              <a:defRPr sz="4800">
                <a:solidFill>
                  <a:srgbClr val="434343"/>
                </a:solidFill>
              </a:defRPr>
            </a:lvl2pPr>
            <a:lvl3pPr lvl="2" algn="ctr">
              <a:lnSpc>
                <a:spcPct val="100000"/>
              </a:lnSpc>
              <a:spcBef>
                <a:spcPts val="0"/>
              </a:spcBef>
              <a:spcAft>
                <a:spcPts val="0"/>
              </a:spcAft>
              <a:buClr>
                <a:srgbClr val="434343"/>
              </a:buClr>
              <a:buSzPts val="4800"/>
              <a:buNone/>
              <a:defRPr sz="4800">
                <a:solidFill>
                  <a:srgbClr val="434343"/>
                </a:solidFill>
              </a:defRPr>
            </a:lvl3pPr>
            <a:lvl4pPr lvl="3" algn="ctr">
              <a:lnSpc>
                <a:spcPct val="100000"/>
              </a:lnSpc>
              <a:spcBef>
                <a:spcPts val="0"/>
              </a:spcBef>
              <a:spcAft>
                <a:spcPts val="0"/>
              </a:spcAft>
              <a:buClr>
                <a:srgbClr val="434343"/>
              </a:buClr>
              <a:buSzPts val="4800"/>
              <a:buNone/>
              <a:defRPr sz="4800">
                <a:solidFill>
                  <a:srgbClr val="434343"/>
                </a:solidFill>
              </a:defRPr>
            </a:lvl4pPr>
            <a:lvl5pPr lvl="4" algn="ctr">
              <a:lnSpc>
                <a:spcPct val="100000"/>
              </a:lnSpc>
              <a:spcBef>
                <a:spcPts val="0"/>
              </a:spcBef>
              <a:spcAft>
                <a:spcPts val="0"/>
              </a:spcAft>
              <a:buClr>
                <a:srgbClr val="434343"/>
              </a:buClr>
              <a:buSzPts val="4800"/>
              <a:buNone/>
              <a:defRPr sz="4800">
                <a:solidFill>
                  <a:srgbClr val="434343"/>
                </a:solidFill>
              </a:defRPr>
            </a:lvl5pPr>
            <a:lvl6pPr lvl="5" algn="ctr">
              <a:lnSpc>
                <a:spcPct val="100000"/>
              </a:lnSpc>
              <a:spcBef>
                <a:spcPts val="0"/>
              </a:spcBef>
              <a:spcAft>
                <a:spcPts val="0"/>
              </a:spcAft>
              <a:buClr>
                <a:srgbClr val="434343"/>
              </a:buClr>
              <a:buSzPts val="4800"/>
              <a:buNone/>
              <a:defRPr sz="4800">
                <a:solidFill>
                  <a:srgbClr val="434343"/>
                </a:solidFill>
              </a:defRPr>
            </a:lvl6pPr>
            <a:lvl7pPr lvl="6" algn="ctr">
              <a:lnSpc>
                <a:spcPct val="100000"/>
              </a:lnSpc>
              <a:spcBef>
                <a:spcPts val="0"/>
              </a:spcBef>
              <a:spcAft>
                <a:spcPts val="0"/>
              </a:spcAft>
              <a:buClr>
                <a:srgbClr val="434343"/>
              </a:buClr>
              <a:buSzPts val="4800"/>
              <a:buNone/>
              <a:defRPr sz="4800">
                <a:solidFill>
                  <a:srgbClr val="434343"/>
                </a:solidFill>
              </a:defRPr>
            </a:lvl7pPr>
            <a:lvl8pPr lvl="7" algn="ctr">
              <a:lnSpc>
                <a:spcPct val="100000"/>
              </a:lnSpc>
              <a:spcBef>
                <a:spcPts val="0"/>
              </a:spcBef>
              <a:spcAft>
                <a:spcPts val="0"/>
              </a:spcAft>
              <a:buClr>
                <a:srgbClr val="434343"/>
              </a:buClr>
              <a:buSzPts val="4800"/>
              <a:buNone/>
              <a:defRPr sz="4800">
                <a:solidFill>
                  <a:srgbClr val="434343"/>
                </a:solidFill>
              </a:defRPr>
            </a:lvl8pPr>
            <a:lvl9pPr lvl="8" algn="ctr">
              <a:lnSpc>
                <a:spcPct val="100000"/>
              </a:lnSpc>
              <a:spcBef>
                <a:spcPts val="0"/>
              </a:spcBef>
              <a:spcAft>
                <a:spcPts val="0"/>
              </a:spcAft>
              <a:buClr>
                <a:srgbClr val="434343"/>
              </a:buClr>
              <a:buSzPts val="4800"/>
              <a:buNone/>
              <a:defRPr sz="4800">
                <a:solidFill>
                  <a:srgbClr val="434343"/>
                </a:solidFill>
              </a:defRPr>
            </a:lvl9pPr>
          </a:lstStyle>
          <a:p/>
        </p:txBody>
      </p:sp>
      <p:pic>
        <p:nvPicPr>
          <p:cNvPr id="205" name="Google Shape;205;p48"/>
          <p:cNvPicPr preferRelativeResize="0"/>
          <p:nvPr/>
        </p:nvPicPr>
        <p:blipFill rotWithShape="1">
          <a:blip r:embed="rId2">
            <a:alphaModFix/>
          </a:blip>
          <a:srcRect b="58913" l="0" r="69858" t="0"/>
          <a:stretch/>
        </p:blipFill>
        <p:spPr>
          <a:xfrm>
            <a:off x="8675" y="1"/>
            <a:ext cx="1434000" cy="1099524"/>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3">
  <p:cSld name="TITLE + DESIGN 3">
    <p:bg>
      <p:bgPr>
        <a:solidFill>
          <a:srgbClr val="AFA8D0"/>
        </a:solidFill>
      </p:bgPr>
    </p:bg>
    <p:spTree>
      <p:nvGrpSpPr>
        <p:cNvPr id="206" name="Shape 206"/>
        <p:cNvGrpSpPr/>
        <p:nvPr/>
      </p:nvGrpSpPr>
      <p:grpSpPr>
        <a:xfrm>
          <a:off x="0" y="0"/>
          <a:ext cx="0" cy="0"/>
          <a:chOff x="0" y="0"/>
          <a:chExt cx="0" cy="0"/>
        </a:xfrm>
      </p:grpSpPr>
      <p:pic>
        <p:nvPicPr>
          <p:cNvPr id="207" name="Google Shape;207;p49"/>
          <p:cNvPicPr preferRelativeResize="0"/>
          <p:nvPr/>
        </p:nvPicPr>
        <p:blipFill rotWithShape="1">
          <a:blip r:embed="rId2">
            <a:alphaModFix/>
          </a:blip>
          <a:srcRect b="7" l="0" r="0" t="9"/>
          <a:stretch/>
        </p:blipFill>
        <p:spPr>
          <a:xfrm>
            <a:off x="0" y="0"/>
            <a:ext cx="9144000" cy="5143500"/>
          </a:xfrm>
          <a:prstGeom prst="rect">
            <a:avLst/>
          </a:prstGeom>
          <a:noFill/>
          <a:ln>
            <a:noFill/>
          </a:ln>
        </p:spPr>
      </p:pic>
      <p:pic>
        <p:nvPicPr>
          <p:cNvPr id="208" name="Google Shape;208;p49"/>
          <p:cNvPicPr preferRelativeResize="0"/>
          <p:nvPr/>
        </p:nvPicPr>
        <p:blipFill rotWithShape="1">
          <a:blip r:embed="rId3">
            <a:alphaModFix/>
          </a:blip>
          <a:srcRect b="73756" l="0" r="0" t="0"/>
          <a:stretch/>
        </p:blipFill>
        <p:spPr>
          <a:xfrm>
            <a:off x="4923375" y="4520450"/>
            <a:ext cx="4220620" cy="623047"/>
          </a:xfrm>
          <a:prstGeom prst="rect">
            <a:avLst/>
          </a:prstGeom>
          <a:noFill/>
          <a:ln>
            <a:noFill/>
          </a:ln>
        </p:spPr>
      </p:pic>
      <p:sp>
        <p:nvSpPr>
          <p:cNvPr id="209" name="Google Shape;209;p49"/>
          <p:cNvSpPr txBox="1"/>
          <p:nvPr>
            <p:ph type="ctrTitle"/>
          </p:nvPr>
        </p:nvSpPr>
        <p:spPr>
          <a:xfrm>
            <a:off x="899250" y="4128125"/>
            <a:ext cx="7345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Clr>
                <a:srgbClr val="434343"/>
              </a:buClr>
              <a:buSzPts val="4800"/>
              <a:buNone/>
              <a:defRPr sz="4800">
                <a:solidFill>
                  <a:srgbClr val="434343"/>
                </a:solidFill>
              </a:defRPr>
            </a:lvl2pPr>
            <a:lvl3pPr lvl="2" algn="ctr">
              <a:lnSpc>
                <a:spcPct val="100000"/>
              </a:lnSpc>
              <a:spcBef>
                <a:spcPts val="0"/>
              </a:spcBef>
              <a:spcAft>
                <a:spcPts val="0"/>
              </a:spcAft>
              <a:buClr>
                <a:srgbClr val="434343"/>
              </a:buClr>
              <a:buSzPts val="4800"/>
              <a:buNone/>
              <a:defRPr sz="4800">
                <a:solidFill>
                  <a:srgbClr val="434343"/>
                </a:solidFill>
              </a:defRPr>
            </a:lvl3pPr>
            <a:lvl4pPr lvl="3" algn="ctr">
              <a:lnSpc>
                <a:spcPct val="100000"/>
              </a:lnSpc>
              <a:spcBef>
                <a:spcPts val="0"/>
              </a:spcBef>
              <a:spcAft>
                <a:spcPts val="0"/>
              </a:spcAft>
              <a:buClr>
                <a:srgbClr val="434343"/>
              </a:buClr>
              <a:buSzPts val="4800"/>
              <a:buNone/>
              <a:defRPr sz="4800">
                <a:solidFill>
                  <a:srgbClr val="434343"/>
                </a:solidFill>
              </a:defRPr>
            </a:lvl4pPr>
            <a:lvl5pPr lvl="4" algn="ctr">
              <a:lnSpc>
                <a:spcPct val="100000"/>
              </a:lnSpc>
              <a:spcBef>
                <a:spcPts val="0"/>
              </a:spcBef>
              <a:spcAft>
                <a:spcPts val="0"/>
              </a:spcAft>
              <a:buClr>
                <a:srgbClr val="434343"/>
              </a:buClr>
              <a:buSzPts val="4800"/>
              <a:buNone/>
              <a:defRPr sz="4800">
                <a:solidFill>
                  <a:srgbClr val="434343"/>
                </a:solidFill>
              </a:defRPr>
            </a:lvl5pPr>
            <a:lvl6pPr lvl="5" algn="ctr">
              <a:lnSpc>
                <a:spcPct val="100000"/>
              </a:lnSpc>
              <a:spcBef>
                <a:spcPts val="0"/>
              </a:spcBef>
              <a:spcAft>
                <a:spcPts val="0"/>
              </a:spcAft>
              <a:buClr>
                <a:srgbClr val="434343"/>
              </a:buClr>
              <a:buSzPts val="4800"/>
              <a:buNone/>
              <a:defRPr sz="4800">
                <a:solidFill>
                  <a:srgbClr val="434343"/>
                </a:solidFill>
              </a:defRPr>
            </a:lvl6pPr>
            <a:lvl7pPr lvl="6" algn="ctr">
              <a:lnSpc>
                <a:spcPct val="100000"/>
              </a:lnSpc>
              <a:spcBef>
                <a:spcPts val="0"/>
              </a:spcBef>
              <a:spcAft>
                <a:spcPts val="0"/>
              </a:spcAft>
              <a:buClr>
                <a:srgbClr val="434343"/>
              </a:buClr>
              <a:buSzPts val="4800"/>
              <a:buNone/>
              <a:defRPr sz="4800">
                <a:solidFill>
                  <a:srgbClr val="434343"/>
                </a:solidFill>
              </a:defRPr>
            </a:lvl7pPr>
            <a:lvl8pPr lvl="7" algn="ctr">
              <a:lnSpc>
                <a:spcPct val="100000"/>
              </a:lnSpc>
              <a:spcBef>
                <a:spcPts val="0"/>
              </a:spcBef>
              <a:spcAft>
                <a:spcPts val="0"/>
              </a:spcAft>
              <a:buClr>
                <a:srgbClr val="434343"/>
              </a:buClr>
              <a:buSzPts val="4800"/>
              <a:buNone/>
              <a:defRPr sz="4800">
                <a:solidFill>
                  <a:srgbClr val="434343"/>
                </a:solidFill>
              </a:defRPr>
            </a:lvl8pPr>
            <a:lvl9pPr lvl="8" algn="ctr">
              <a:lnSpc>
                <a:spcPct val="100000"/>
              </a:lnSpc>
              <a:spcBef>
                <a:spcPts val="0"/>
              </a:spcBef>
              <a:spcAft>
                <a:spcPts val="0"/>
              </a:spcAft>
              <a:buClr>
                <a:srgbClr val="434343"/>
              </a:buClr>
              <a:buSzPts val="4800"/>
              <a:buNone/>
              <a:defRPr sz="4800">
                <a:solidFill>
                  <a:srgbClr val="434343"/>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4">
  <p:cSld name="TITLE + SUBTITLE 4">
    <p:bg>
      <p:bgPr>
        <a:solidFill>
          <a:srgbClr val="AFA8D0"/>
        </a:solidFill>
      </p:bgPr>
    </p:bg>
    <p:spTree>
      <p:nvGrpSpPr>
        <p:cNvPr id="210" name="Shape 210"/>
        <p:cNvGrpSpPr/>
        <p:nvPr/>
      </p:nvGrpSpPr>
      <p:grpSpPr>
        <a:xfrm>
          <a:off x="0" y="0"/>
          <a:ext cx="0" cy="0"/>
          <a:chOff x="0" y="0"/>
          <a:chExt cx="0" cy="0"/>
        </a:xfrm>
      </p:grpSpPr>
      <p:pic>
        <p:nvPicPr>
          <p:cNvPr id="211" name="Google Shape;211;p50"/>
          <p:cNvPicPr preferRelativeResize="0"/>
          <p:nvPr/>
        </p:nvPicPr>
        <p:blipFill rotWithShape="1">
          <a:blip r:embed="rId2">
            <a:alphaModFix/>
          </a:blip>
          <a:srcRect b="0" l="30427" r="0" t="0"/>
          <a:stretch/>
        </p:blipFill>
        <p:spPr>
          <a:xfrm>
            <a:off x="2782300" y="0"/>
            <a:ext cx="6361700" cy="5143500"/>
          </a:xfrm>
          <a:prstGeom prst="rect">
            <a:avLst/>
          </a:prstGeom>
          <a:noFill/>
          <a:ln>
            <a:noFill/>
          </a:ln>
        </p:spPr>
      </p:pic>
      <p:sp>
        <p:nvSpPr>
          <p:cNvPr id="212" name="Google Shape;212;p50"/>
          <p:cNvSpPr txBox="1"/>
          <p:nvPr>
            <p:ph type="title"/>
          </p:nvPr>
        </p:nvSpPr>
        <p:spPr>
          <a:xfrm>
            <a:off x="609427" y="1543250"/>
            <a:ext cx="2051100" cy="1280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p:txBody>
      </p:sp>
      <p:sp>
        <p:nvSpPr>
          <p:cNvPr id="213" name="Google Shape;213;p50"/>
          <p:cNvSpPr txBox="1"/>
          <p:nvPr>
            <p:ph idx="2" type="ctrTitle"/>
          </p:nvPr>
        </p:nvSpPr>
        <p:spPr>
          <a:xfrm>
            <a:off x="609425" y="2601875"/>
            <a:ext cx="6821100" cy="121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Clr>
                <a:srgbClr val="434343"/>
              </a:buClr>
              <a:buSzPts val="6000"/>
              <a:buNone/>
              <a:defRPr sz="6000">
                <a:solidFill>
                  <a:srgbClr val="434343"/>
                </a:solidFill>
              </a:defRPr>
            </a:lvl2pPr>
            <a:lvl3pPr lvl="2" algn="l">
              <a:lnSpc>
                <a:spcPct val="100000"/>
              </a:lnSpc>
              <a:spcBef>
                <a:spcPts val="0"/>
              </a:spcBef>
              <a:spcAft>
                <a:spcPts val="0"/>
              </a:spcAft>
              <a:buClr>
                <a:srgbClr val="434343"/>
              </a:buClr>
              <a:buSzPts val="6000"/>
              <a:buNone/>
              <a:defRPr sz="6000">
                <a:solidFill>
                  <a:srgbClr val="434343"/>
                </a:solidFill>
              </a:defRPr>
            </a:lvl3pPr>
            <a:lvl4pPr lvl="3" algn="l">
              <a:lnSpc>
                <a:spcPct val="100000"/>
              </a:lnSpc>
              <a:spcBef>
                <a:spcPts val="0"/>
              </a:spcBef>
              <a:spcAft>
                <a:spcPts val="0"/>
              </a:spcAft>
              <a:buClr>
                <a:srgbClr val="434343"/>
              </a:buClr>
              <a:buSzPts val="6000"/>
              <a:buNone/>
              <a:defRPr sz="6000">
                <a:solidFill>
                  <a:srgbClr val="434343"/>
                </a:solidFill>
              </a:defRPr>
            </a:lvl4pPr>
            <a:lvl5pPr lvl="4" algn="l">
              <a:lnSpc>
                <a:spcPct val="100000"/>
              </a:lnSpc>
              <a:spcBef>
                <a:spcPts val="0"/>
              </a:spcBef>
              <a:spcAft>
                <a:spcPts val="0"/>
              </a:spcAft>
              <a:buClr>
                <a:srgbClr val="434343"/>
              </a:buClr>
              <a:buSzPts val="6000"/>
              <a:buNone/>
              <a:defRPr sz="6000">
                <a:solidFill>
                  <a:srgbClr val="434343"/>
                </a:solidFill>
              </a:defRPr>
            </a:lvl5pPr>
            <a:lvl6pPr lvl="5" algn="l">
              <a:lnSpc>
                <a:spcPct val="100000"/>
              </a:lnSpc>
              <a:spcBef>
                <a:spcPts val="0"/>
              </a:spcBef>
              <a:spcAft>
                <a:spcPts val="0"/>
              </a:spcAft>
              <a:buClr>
                <a:srgbClr val="434343"/>
              </a:buClr>
              <a:buSzPts val="6000"/>
              <a:buNone/>
              <a:defRPr sz="6000">
                <a:solidFill>
                  <a:srgbClr val="434343"/>
                </a:solidFill>
              </a:defRPr>
            </a:lvl6pPr>
            <a:lvl7pPr lvl="6" algn="l">
              <a:lnSpc>
                <a:spcPct val="100000"/>
              </a:lnSpc>
              <a:spcBef>
                <a:spcPts val="0"/>
              </a:spcBef>
              <a:spcAft>
                <a:spcPts val="0"/>
              </a:spcAft>
              <a:buClr>
                <a:srgbClr val="434343"/>
              </a:buClr>
              <a:buSzPts val="6000"/>
              <a:buNone/>
              <a:defRPr sz="6000">
                <a:solidFill>
                  <a:srgbClr val="434343"/>
                </a:solidFill>
              </a:defRPr>
            </a:lvl7pPr>
            <a:lvl8pPr lvl="7" algn="l">
              <a:lnSpc>
                <a:spcPct val="100000"/>
              </a:lnSpc>
              <a:spcBef>
                <a:spcPts val="0"/>
              </a:spcBef>
              <a:spcAft>
                <a:spcPts val="0"/>
              </a:spcAft>
              <a:buClr>
                <a:srgbClr val="434343"/>
              </a:buClr>
              <a:buSzPts val="6000"/>
              <a:buNone/>
              <a:defRPr sz="6000">
                <a:solidFill>
                  <a:srgbClr val="434343"/>
                </a:solidFill>
              </a:defRPr>
            </a:lvl8pPr>
            <a:lvl9pPr lvl="8" algn="l">
              <a:lnSpc>
                <a:spcPct val="100000"/>
              </a:lnSpc>
              <a:spcBef>
                <a:spcPts val="0"/>
              </a:spcBef>
              <a:spcAft>
                <a:spcPts val="0"/>
              </a:spcAft>
              <a:buClr>
                <a:srgbClr val="434343"/>
              </a:buClr>
              <a:buSzPts val="6000"/>
              <a:buNone/>
              <a:defRPr sz="6000">
                <a:solidFill>
                  <a:srgbClr val="434343"/>
                </a:solidFill>
              </a:defRPr>
            </a:lvl9pPr>
          </a:lstStyle>
          <a:p/>
        </p:txBody>
      </p:sp>
      <p:sp>
        <p:nvSpPr>
          <p:cNvPr id="214" name="Google Shape;214;p50"/>
          <p:cNvSpPr txBox="1"/>
          <p:nvPr>
            <p:ph idx="1" type="subTitle"/>
          </p:nvPr>
        </p:nvSpPr>
        <p:spPr>
          <a:xfrm flipH="1">
            <a:off x="609425" y="3609500"/>
            <a:ext cx="3108300" cy="5265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2pPr>
            <a:lvl3pPr lvl="2"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3pPr>
            <a:lvl4pPr lvl="3"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4pPr>
            <a:lvl5pPr lvl="4"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5pPr>
            <a:lvl6pPr lvl="5"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6pPr>
            <a:lvl7pPr lvl="6"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7pPr>
            <a:lvl8pPr lvl="7"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8pPr>
            <a:lvl9pPr lvl="8" algn="l">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4">
  <p:cSld name="TITLE + DESIGN  4">
    <p:bg>
      <p:bgPr>
        <a:solidFill>
          <a:srgbClr val="AFA8D0"/>
        </a:solidFill>
      </p:bgPr>
    </p:bg>
    <p:spTree>
      <p:nvGrpSpPr>
        <p:cNvPr id="215" name="Shape 215"/>
        <p:cNvGrpSpPr/>
        <p:nvPr/>
      </p:nvGrpSpPr>
      <p:grpSpPr>
        <a:xfrm>
          <a:off x="0" y="0"/>
          <a:ext cx="0" cy="0"/>
          <a:chOff x="0" y="0"/>
          <a:chExt cx="0" cy="0"/>
        </a:xfrm>
      </p:grpSpPr>
      <p:pic>
        <p:nvPicPr>
          <p:cNvPr id="216" name="Google Shape;216;p51"/>
          <p:cNvPicPr preferRelativeResize="0"/>
          <p:nvPr/>
        </p:nvPicPr>
        <p:blipFill rotWithShape="1">
          <a:blip r:embed="rId2">
            <a:alphaModFix/>
          </a:blip>
          <a:srcRect b="0" l="33457" r="0" t="0"/>
          <a:stretch/>
        </p:blipFill>
        <p:spPr>
          <a:xfrm rot="10800000">
            <a:off x="0" y="1689474"/>
            <a:ext cx="4085250" cy="3454026"/>
          </a:xfrm>
          <a:prstGeom prst="rect">
            <a:avLst/>
          </a:prstGeom>
          <a:noFill/>
          <a:ln>
            <a:noFill/>
          </a:ln>
        </p:spPr>
      </p:pic>
      <p:pic>
        <p:nvPicPr>
          <p:cNvPr id="217" name="Google Shape;217;p51"/>
          <p:cNvPicPr preferRelativeResize="0"/>
          <p:nvPr/>
        </p:nvPicPr>
        <p:blipFill rotWithShape="1">
          <a:blip r:embed="rId3">
            <a:alphaModFix/>
          </a:blip>
          <a:srcRect b="44084" l="32313" r="0" t="0"/>
          <a:stretch/>
        </p:blipFill>
        <p:spPr>
          <a:xfrm>
            <a:off x="3481425" y="0"/>
            <a:ext cx="5662580" cy="2631426"/>
          </a:xfrm>
          <a:prstGeom prst="rect">
            <a:avLst/>
          </a:prstGeom>
          <a:noFill/>
          <a:ln>
            <a:noFill/>
          </a:ln>
        </p:spPr>
      </p:pic>
      <p:sp>
        <p:nvSpPr>
          <p:cNvPr id="218" name="Google Shape;218;p51"/>
          <p:cNvSpPr txBox="1"/>
          <p:nvPr>
            <p:ph type="ctrTitle"/>
          </p:nvPr>
        </p:nvSpPr>
        <p:spPr>
          <a:xfrm>
            <a:off x="899250" y="4128125"/>
            <a:ext cx="7345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Clr>
                <a:srgbClr val="434343"/>
              </a:buClr>
              <a:buSzPts val="4800"/>
              <a:buNone/>
              <a:defRPr sz="4800">
                <a:solidFill>
                  <a:srgbClr val="434343"/>
                </a:solidFill>
              </a:defRPr>
            </a:lvl2pPr>
            <a:lvl3pPr lvl="2" algn="ctr">
              <a:lnSpc>
                <a:spcPct val="100000"/>
              </a:lnSpc>
              <a:spcBef>
                <a:spcPts val="0"/>
              </a:spcBef>
              <a:spcAft>
                <a:spcPts val="0"/>
              </a:spcAft>
              <a:buClr>
                <a:srgbClr val="434343"/>
              </a:buClr>
              <a:buSzPts val="4800"/>
              <a:buNone/>
              <a:defRPr sz="4800">
                <a:solidFill>
                  <a:srgbClr val="434343"/>
                </a:solidFill>
              </a:defRPr>
            </a:lvl3pPr>
            <a:lvl4pPr lvl="3" algn="ctr">
              <a:lnSpc>
                <a:spcPct val="100000"/>
              </a:lnSpc>
              <a:spcBef>
                <a:spcPts val="0"/>
              </a:spcBef>
              <a:spcAft>
                <a:spcPts val="0"/>
              </a:spcAft>
              <a:buClr>
                <a:srgbClr val="434343"/>
              </a:buClr>
              <a:buSzPts val="4800"/>
              <a:buNone/>
              <a:defRPr sz="4800">
                <a:solidFill>
                  <a:srgbClr val="434343"/>
                </a:solidFill>
              </a:defRPr>
            </a:lvl4pPr>
            <a:lvl5pPr lvl="4" algn="ctr">
              <a:lnSpc>
                <a:spcPct val="100000"/>
              </a:lnSpc>
              <a:spcBef>
                <a:spcPts val="0"/>
              </a:spcBef>
              <a:spcAft>
                <a:spcPts val="0"/>
              </a:spcAft>
              <a:buClr>
                <a:srgbClr val="434343"/>
              </a:buClr>
              <a:buSzPts val="4800"/>
              <a:buNone/>
              <a:defRPr sz="4800">
                <a:solidFill>
                  <a:srgbClr val="434343"/>
                </a:solidFill>
              </a:defRPr>
            </a:lvl5pPr>
            <a:lvl6pPr lvl="5" algn="ctr">
              <a:lnSpc>
                <a:spcPct val="100000"/>
              </a:lnSpc>
              <a:spcBef>
                <a:spcPts val="0"/>
              </a:spcBef>
              <a:spcAft>
                <a:spcPts val="0"/>
              </a:spcAft>
              <a:buClr>
                <a:srgbClr val="434343"/>
              </a:buClr>
              <a:buSzPts val="4800"/>
              <a:buNone/>
              <a:defRPr sz="4800">
                <a:solidFill>
                  <a:srgbClr val="434343"/>
                </a:solidFill>
              </a:defRPr>
            </a:lvl6pPr>
            <a:lvl7pPr lvl="6" algn="ctr">
              <a:lnSpc>
                <a:spcPct val="100000"/>
              </a:lnSpc>
              <a:spcBef>
                <a:spcPts val="0"/>
              </a:spcBef>
              <a:spcAft>
                <a:spcPts val="0"/>
              </a:spcAft>
              <a:buClr>
                <a:srgbClr val="434343"/>
              </a:buClr>
              <a:buSzPts val="4800"/>
              <a:buNone/>
              <a:defRPr sz="4800">
                <a:solidFill>
                  <a:srgbClr val="434343"/>
                </a:solidFill>
              </a:defRPr>
            </a:lvl7pPr>
            <a:lvl8pPr lvl="7" algn="ctr">
              <a:lnSpc>
                <a:spcPct val="100000"/>
              </a:lnSpc>
              <a:spcBef>
                <a:spcPts val="0"/>
              </a:spcBef>
              <a:spcAft>
                <a:spcPts val="0"/>
              </a:spcAft>
              <a:buClr>
                <a:srgbClr val="434343"/>
              </a:buClr>
              <a:buSzPts val="4800"/>
              <a:buNone/>
              <a:defRPr sz="4800">
                <a:solidFill>
                  <a:srgbClr val="434343"/>
                </a:solidFill>
              </a:defRPr>
            </a:lvl8pPr>
            <a:lvl9pPr lvl="8" algn="ctr">
              <a:lnSpc>
                <a:spcPct val="100000"/>
              </a:lnSpc>
              <a:spcBef>
                <a:spcPts val="0"/>
              </a:spcBef>
              <a:spcAft>
                <a:spcPts val="0"/>
              </a:spcAft>
              <a:buClr>
                <a:srgbClr val="434343"/>
              </a:buClr>
              <a:buSzPts val="4800"/>
              <a:buNone/>
              <a:defRPr sz="4800">
                <a:solidFill>
                  <a:srgbClr val="434343"/>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TWO COLUMNS 1">
    <p:bg>
      <p:bgPr>
        <a:blipFill>
          <a:blip r:embed="rId2">
            <a:alphaModFix/>
          </a:blip>
          <a:stretch>
            <a:fillRect/>
          </a:stretch>
        </a:blipFill>
      </p:bgPr>
    </p:bg>
    <p:spTree>
      <p:nvGrpSpPr>
        <p:cNvPr id="219" name="Shape 219"/>
        <p:cNvGrpSpPr/>
        <p:nvPr/>
      </p:nvGrpSpPr>
      <p:grpSpPr>
        <a:xfrm>
          <a:off x="0" y="0"/>
          <a:ext cx="0" cy="0"/>
          <a:chOff x="0" y="0"/>
          <a:chExt cx="0" cy="0"/>
        </a:xfrm>
      </p:grpSpPr>
      <p:sp>
        <p:nvSpPr>
          <p:cNvPr id="220" name="Google Shape;220;p52"/>
          <p:cNvSpPr txBox="1"/>
          <p:nvPr>
            <p:ph idx="1" type="subTitle"/>
          </p:nvPr>
        </p:nvSpPr>
        <p:spPr>
          <a:xfrm>
            <a:off x="874583" y="2606490"/>
            <a:ext cx="1993500" cy="408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100"/>
              <a:buNone/>
              <a:defRPr sz="1100"/>
            </a:lvl1pPr>
            <a:lvl2pPr lvl="1" algn="r">
              <a:lnSpc>
                <a:spcPct val="100000"/>
              </a:lnSpc>
              <a:spcBef>
                <a:spcPts val="0"/>
              </a:spcBef>
              <a:spcAft>
                <a:spcPts val="0"/>
              </a:spcAft>
              <a:buSzPts val="1100"/>
              <a:buNone/>
              <a:defRPr sz="1100"/>
            </a:lvl2pPr>
            <a:lvl3pPr lvl="2" algn="r">
              <a:lnSpc>
                <a:spcPct val="100000"/>
              </a:lnSpc>
              <a:spcBef>
                <a:spcPts val="0"/>
              </a:spcBef>
              <a:spcAft>
                <a:spcPts val="0"/>
              </a:spcAft>
              <a:buSzPts val="1100"/>
              <a:buNone/>
              <a:defRPr sz="1100"/>
            </a:lvl3pPr>
            <a:lvl4pPr lvl="3" algn="r">
              <a:lnSpc>
                <a:spcPct val="100000"/>
              </a:lnSpc>
              <a:spcBef>
                <a:spcPts val="0"/>
              </a:spcBef>
              <a:spcAft>
                <a:spcPts val="0"/>
              </a:spcAft>
              <a:buSzPts val="1100"/>
              <a:buNone/>
              <a:defRPr sz="1100"/>
            </a:lvl4pPr>
            <a:lvl5pPr lvl="4" algn="r">
              <a:lnSpc>
                <a:spcPct val="100000"/>
              </a:lnSpc>
              <a:spcBef>
                <a:spcPts val="0"/>
              </a:spcBef>
              <a:spcAft>
                <a:spcPts val="0"/>
              </a:spcAft>
              <a:buSzPts val="1100"/>
              <a:buNone/>
              <a:defRPr sz="1100"/>
            </a:lvl5pPr>
            <a:lvl6pPr lvl="5" algn="r">
              <a:lnSpc>
                <a:spcPct val="100000"/>
              </a:lnSpc>
              <a:spcBef>
                <a:spcPts val="0"/>
              </a:spcBef>
              <a:spcAft>
                <a:spcPts val="0"/>
              </a:spcAft>
              <a:buSzPts val="1100"/>
              <a:buNone/>
              <a:defRPr sz="1100"/>
            </a:lvl6pPr>
            <a:lvl7pPr lvl="6" algn="r">
              <a:lnSpc>
                <a:spcPct val="100000"/>
              </a:lnSpc>
              <a:spcBef>
                <a:spcPts val="0"/>
              </a:spcBef>
              <a:spcAft>
                <a:spcPts val="0"/>
              </a:spcAft>
              <a:buSzPts val="1100"/>
              <a:buNone/>
              <a:defRPr sz="1100"/>
            </a:lvl7pPr>
            <a:lvl8pPr lvl="7" algn="r">
              <a:lnSpc>
                <a:spcPct val="100000"/>
              </a:lnSpc>
              <a:spcBef>
                <a:spcPts val="0"/>
              </a:spcBef>
              <a:spcAft>
                <a:spcPts val="0"/>
              </a:spcAft>
              <a:buSzPts val="1100"/>
              <a:buNone/>
              <a:defRPr sz="1100"/>
            </a:lvl8pPr>
            <a:lvl9pPr lvl="8" algn="r">
              <a:lnSpc>
                <a:spcPct val="100000"/>
              </a:lnSpc>
              <a:spcBef>
                <a:spcPts val="0"/>
              </a:spcBef>
              <a:spcAft>
                <a:spcPts val="0"/>
              </a:spcAft>
              <a:buSzPts val="1100"/>
              <a:buNone/>
              <a:defRPr sz="1100"/>
            </a:lvl9pPr>
          </a:lstStyle>
          <a:p/>
        </p:txBody>
      </p:sp>
      <p:sp>
        <p:nvSpPr>
          <p:cNvPr id="221" name="Google Shape;221;p52"/>
          <p:cNvSpPr txBox="1"/>
          <p:nvPr>
            <p:ph idx="2" type="subTitle"/>
          </p:nvPr>
        </p:nvSpPr>
        <p:spPr>
          <a:xfrm>
            <a:off x="874583" y="2349995"/>
            <a:ext cx="1993500" cy="4086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2400"/>
              <a:buFont typeface="Englebert"/>
              <a:buNone/>
              <a:defRPr sz="2400">
                <a:latin typeface="Englebert"/>
                <a:ea typeface="Englebert"/>
                <a:cs typeface="Englebert"/>
                <a:sym typeface="Englebert"/>
              </a:defRPr>
            </a:lvl1pPr>
            <a:lvl2pPr lvl="1" algn="r">
              <a:lnSpc>
                <a:spcPct val="100000"/>
              </a:lnSpc>
              <a:spcBef>
                <a:spcPts val="0"/>
              </a:spcBef>
              <a:spcAft>
                <a:spcPts val="0"/>
              </a:spcAft>
              <a:buSzPts val="1400"/>
              <a:buFont typeface="Englebert"/>
              <a:buNone/>
              <a:defRPr sz="1400">
                <a:latin typeface="Englebert"/>
                <a:ea typeface="Englebert"/>
                <a:cs typeface="Englebert"/>
                <a:sym typeface="Englebert"/>
              </a:defRPr>
            </a:lvl2pPr>
            <a:lvl3pPr lvl="2" algn="r">
              <a:lnSpc>
                <a:spcPct val="100000"/>
              </a:lnSpc>
              <a:spcBef>
                <a:spcPts val="0"/>
              </a:spcBef>
              <a:spcAft>
                <a:spcPts val="0"/>
              </a:spcAft>
              <a:buSzPts val="1400"/>
              <a:buFont typeface="Englebert"/>
              <a:buNone/>
              <a:defRPr sz="1400">
                <a:latin typeface="Englebert"/>
                <a:ea typeface="Englebert"/>
                <a:cs typeface="Englebert"/>
                <a:sym typeface="Englebert"/>
              </a:defRPr>
            </a:lvl3pPr>
            <a:lvl4pPr lvl="3" algn="r">
              <a:lnSpc>
                <a:spcPct val="100000"/>
              </a:lnSpc>
              <a:spcBef>
                <a:spcPts val="0"/>
              </a:spcBef>
              <a:spcAft>
                <a:spcPts val="0"/>
              </a:spcAft>
              <a:buSzPts val="1400"/>
              <a:buFont typeface="Englebert"/>
              <a:buNone/>
              <a:defRPr sz="1400">
                <a:latin typeface="Englebert"/>
                <a:ea typeface="Englebert"/>
                <a:cs typeface="Englebert"/>
                <a:sym typeface="Englebert"/>
              </a:defRPr>
            </a:lvl4pPr>
            <a:lvl5pPr lvl="4" algn="r">
              <a:lnSpc>
                <a:spcPct val="100000"/>
              </a:lnSpc>
              <a:spcBef>
                <a:spcPts val="0"/>
              </a:spcBef>
              <a:spcAft>
                <a:spcPts val="0"/>
              </a:spcAft>
              <a:buSzPts val="1400"/>
              <a:buFont typeface="Englebert"/>
              <a:buNone/>
              <a:defRPr sz="1400">
                <a:latin typeface="Englebert"/>
                <a:ea typeface="Englebert"/>
                <a:cs typeface="Englebert"/>
                <a:sym typeface="Englebert"/>
              </a:defRPr>
            </a:lvl5pPr>
            <a:lvl6pPr lvl="5" algn="r">
              <a:lnSpc>
                <a:spcPct val="100000"/>
              </a:lnSpc>
              <a:spcBef>
                <a:spcPts val="0"/>
              </a:spcBef>
              <a:spcAft>
                <a:spcPts val="0"/>
              </a:spcAft>
              <a:buSzPts val="1400"/>
              <a:buFont typeface="Englebert"/>
              <a:buNone/>
              <a:defRPr sz="1400">
                <a:latin typeface="Englebert"/>
                <a:ea typeface="Englebert"/>
                <a:cs typeface="Englebert"/>
                <a:sym typeface="Englebert"/>
              </a:defRPr>
            </a:lvl6pPr>
            <a:lvl7pPr lvl="6" algn="r">
              <a:lnSpc>
                <a:spcPct val="100000"/>
              </a:lnSpc>
              <a:spcBef>
                <a:spcPts val="0"/>
              </a:spcBef>
              <a:spcAft>
                <a:spcPts val="0"/>
              </a:spcAft>
              <a:buSzPts val="1400"/>
              <a:buFont typeface="Englebert"/>
              <a:buNone/>
              <a:defRPr sz="1400">
                <a:latin typeface="Englebert"/>
                <a:ea typeface="Englebert"/>
                <a:cs typeface="Englebert"/>
                <a:sym typeface="Englebert"/>
              </a:defRPr>
            </a:lvl7pPr>
            <a:lvl8pPr lvl="7" algn="r">
              <a:lnSpc>
                <a:spcPct val="100000"/>
              </a:lnSpc>
              <a:spcBef>
                <a:spcPts val="0"/>
              </a:spcBef>
              <a:spcAft>
                <a:spcPts val="0"/>
              </a:spcAft>
              <a:buSzPts val="1400"/>
              <a:buFont typeface="Englebert"/>
              <a:buNone/>
              <a:defRPr sz="1400">
                <a:latin typeface="Englebert"/>
                <a:ea typeface="Englebert"/>
                <a:cs typeface="Englebert"/>
                <a:sym typeface="Englebert"/>
              </a:defRPr>
            </a:lvl8pPr>
            <a:lvl9pPr lvl="8" algn="r">
              <a:lnSpc>
                <a:spcPct val="100000"/>
              </a:lnSpc>
              <a:spcBef>
                <a:spcPts val="0"/>
              </a:spcBef>
              <a:spcAft>
                <a:spcPts val="0"/>
              </a:spcAft>
              <a:buSzPts val="1400"/>
              <a:buFont typeface="Englebert"/>
              <a:buNone/>
              <a:defRPr sz="1400">
                <a:latin typeface="Englebert"/>
                <a:ea typeface="Englebert"/>
                <a:cs typeface="Englebert"/>
                <a:sym typeface="Englebert"/>
              </a:defRPr>
            </a:lvl9pPr>
          </a:lstStyle>
          <a:p/>
        </p:txBody>
      </p:sp>
      <p:sp>
        <p:nvSpPr>
          <p:cNvPr id="222" name="Google Shape;222;p52"/>
          <p:cNvSpPr txBox="1"/>
          <p:nvPr>
            <p:ph idx="3" type="subTitle"/>
          </p:nvPr>
        </p:nvSpPr>
        <p:spPr>
          <a:xfrm flipH="1">
            <a:off x="6275920" y="2606490"/>
            <a:ext cx="1993500" cy="40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223" name="Google Shape;223;p52"/>
          <p:cNvSpPr txBox="1"/>
          <p:nvPr>
            <p:ph idx="4" type="subTitle"/>
          </p:nvPr>
        </p:nvSpPr>
        <p:spPr>
          <a:xfrm flipH="1">
            <a:off x="6275920" y="2349995"/>
            <a:ext cx="1993500" cy="408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Englebert"/>
              <a:buNone/>
              <a:defRPr sz="2400">
                <a:latin typeface="Englebert"/>
                <a:ea typeface="Englebert"/>
                <a:cs typeface="Englebert"/>
                <a:sym typeface="Englebert"/>
              </a:defRPr>
            </a:lvl1pPr>
            <a:lvl2pPr lvl="1" algn="l">
              <a:lnSpc>
                <a:spcPct val="100000"/>
              </a:lnSpc>
              <a:spcBef>
                <a:spcPts val="0"/>
              </a:spcBef>
              <a:spcAft>
                <a:spcPts val="0"/>
              </a:spcAft>
              <a:buSzPts val="1400"/>
              <a:buFont typeface="Englebert"/>
              <a:buNone/>
              <a:defRPr sz="1400">
                <a:latin typeface="Englebert"/>
                <a:ea typeface="Englebert"/>
                <a:cs typeface="Englebert"/>
                <a:sym typeface="Englebert"/>
              </a:defRPr>
            </a:lvl2pPr>
            <a:lvl3pPr lvl="2" algn="l">
              <a:lnSpc>
                <a:spcPct val="100000"/>
              </a:lnSpc>
              <a:spcBef>
                <a:spcPts val="0"/>
              </a:spcBef>
              <a:spcAft>
                <a:spcPts val="0"/>
              </a:spcAft>
              <a:buSzPts val="1400"/>
              <a:buFont typeface="Englebert"/>
              <a:buNone/>
              <a:defRPr sz="1400">
                <a:latin typeface="Englebert"/>
                <a:ea typeface="Englebert"/>
                <a:cs typeface="Englebert"/>
                <a:sym typeface="Englebert"/>
              </a:defRPr>
            </a:lvl3pPr>
            <a:lvl4pPr lvl="3" algn="l">
              <a:lnSpc>
                <a:spcPct val="100000"/>
              </a:lnSpc>
              <a:spcBef>
                <a:spcPts val="0"/>
              </a:spcBef>
              <a:spcAft>
                <a:spcPts val="0"/>
              </a:spcAft>
              <a:buSzPts val="1400"/>
              <a:buFont typeface="Englebert"/>
              <a:buNone/>
              <a:defRPr sz="1400">
                <a:latin typeface="Englebert"/>
                <a:ea typeface="Englebert"/>
                <a:cs typeface="Englebert"/>
                <a:sym typeface="Englebert"/>
              </a:defRPr>
            </a:lvl4pPr>
            <a:lvl5pPr lvl="4" algn="l">
              <a:lnSpc>
                <a:spcPct val="100000"/>
              </a:lnSpc>
              <a:spcBef>
                <a:spcPts val="0"/>
              </a:spcBef>
              <a:spcAft>
                <a:spcPts val="0"/>
              </a:spcAft>
              <a:buSzPts val="1400"/>
              <a:buFont typeface="Englebert"/>
              <a:buNone/>
              <a:defRPr sz="1400">
                <a:latin typeface="Englebert"/>
                <a:ea typeface="Englebert"/>
                <a:cs typeface="Englebert"/>
                <a:sym typeface="Englebert"/>
              </a:defRPr>
            </a:lvl5pPr>
            <a:lvl6pPr lvl="5" algn="l">
              <a:lnSpc>
                <a:spcPct val="100000"/>
              </a:lnSpc>
              <a:spcBef>
                <a:spcPts val="0"/>
              </a:spcBef>
              <a:spcAft>
                <a:spcPts val="0"/>
              </a:spcAft>
              <a:buSzPts val="1400"/>
              <a:buFont typeface="Englebert"/>
              <a:buNone/>
              <a:defRPr sz="1400">
                <a:latin typeface="Englebert"/>
                <a:ea typeface="Englebert"/>
                <a:cs typeface="Englebert"/>
                <a:sym typeface="Englebert"/>
              </a:defRPr>
            </a:lvl6pPr>
            <a:lvl7pPr lvl="6" algn="l">
              <a:lnSpc>
                <a:spcPct val="100000"/>
              </a:lnSpc>
              <a:spcBef>
                <a:spcPts val="0"/>
              </a:spcBef>
              <a:spcAft>
                <a:spcPts val="0"/>
              </a:spcAft>
              <a:buSzPts val="1400"/>
              <a:buFont typeface="Englebert"/>
              <a:buNone/>
              <a:defRPr sz="1400">
                <a:latin typeface="Englebert"/>
                <a:ea typeface="Englebert"/>
                <a:cs typeface="Englebert"/>
                <a:sym typeface="Englebert"/>
              </a:defRPr>
            </a:lvl7pPr>
            <a:lvl8pPr lvl="7" algn="l">
              <a:lnSpc>
                <a:spcPct val="100000"/>
              </a:lnSpc>
              <a:spcBef>
                <a:spcPts val="0"/>
              </a:spcBef>
              <a:spcAft>
                <a:spcPts val="0"/>
              </a:spcAft>
              <a:buSzPts val="1400"/>
              <a:buFont typeface="Englebert"/>
              <a:buNone/>
              <a:defRPr sz="1400">
                <a:latin typeface="Englebert"/>
                <a:ea typeface="Englebert"/>
                <a:cs typeface="Englebert"/>
                <a:sym typeface="Englebert"/>
              </a:defRPr>
            </a:lvl8pPr>
            <a:lvl9pPr lvl="8" algn="l">
              <a:lnSpc>
                <a:spcPct val="100000"/>
              </a:lnSpc>
              <a:spcBef>
                <a:spcPts val="0"/>
              </a:spcBef>
              <a:spcAft>
                <a:spcPts val="0"/>
              </a:spcAft>
              <a:buSzPts val="1400"/>
              <a:buFont typeface="Englebert"/>
              <a:buNone/>
              <a:defRPr sz="1400">
                <a:latin typeface="Englebert"/>
                <a:ea typeface="Englebert"/>
                <a:cs typeface="Englebert"/>
                <a:sym typeface="Englebert"/>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TITLE + TEXT 2">
    <p:bg>
      <p:bgPr>
        <a:blipFill>
          <a:blip r:embed="rId2">
            <a:alphaModFix/>
          </a:blip>
          <a:stretch>
            <a:fillRect/>
          </a:stretch>
        </a:blipFill>
      </p:bgPr>
    </p:bg>
    <p:spTree>
      <p:nvGrpSpPr>
        <p:cNvPr id="224" name="Shape 224"/>
        <p:cNvGrpSpPr/>
        <p:nvPr/>
      </p:nvGrpSpPr>
      <p:grpSpPr>
        <a:xfrm>
          <a:off x="0" y="0"/>
          <a:ext cx="0" cy="0"/>
          <a:chOff x="0" y="0"/>
          <a:chExt cx="0" cy="0"/>
        </a:xfrm>
      </p:grpSpPr>
      <p:sp>
        <p:nvSpPr>
          <p:cNvPr id="225" name="Google Shape;225;p53"/>
          <p:cNvSpPr/>
          <p:nvPr/>
        </p:nvSpPr>
        <p:spPr>
          <a:xfrm>
            <a:off x="5652281" y="1286845"/>
            <a:ext cx="3108300" cy="3108300"/>
          </a:xfrm>
          <a:prstGeom prst="ellipse">
            <a:avLst/>
          </a:prstGeom>
          <a:solidFill>
            <a:srgbClr val="FFFFFF">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645CA7"/>
              </a:solidFill>
              <a:latin typeface="Calibri"/>
              <a:ea typeface="Calibri"/>
              <a:cs typeface="Calibri"/>
              <a:sym typeface="Calibri"/>
            </a:endParaRPr>
          </a:p>
        </p:txBody>
      </p:sp>
      <p:sp>
        <p:nvSpPr>
          <p:cNvPr id="226" name="Google Shape;226;p53"/>
          <p:cNvSpPr txBox="1"/>
          <p:nvPr>
            <p:ph type="ctrTitle"/>
          </p:nvPr>
        </p:nvSpPr>
        <p:spPr>
          <a:xfrm flipH="1">
            <a:off x="3348275" y="2117550"/>
            <a:ext cx="7716300" cy="670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645CA7"/>
              </a:buClr>
              <a:buSzPts val="6000"/>
              <a:buNone/>
              <a:defRPr sz="6000">
                <a:solidFill>
                  <a:srgbClr val="645CA7"/>
                </a:solidFill>
              </a:defRPr>
            </a:lvl1pPr>
            <a:lvl2pPr lvl="1" algn="ctr">
              <a:lnSpc>
                <a:spcPct val="100000"/>
              </a:lnSpc>
              <a:spcBef>
                <a:spcPts val="0"/>
              </a:spcBef>
              <a:spcAft>
                <a:spcPts val="0"/>
              </a:spcAft>
              <a:buClr>
                <a:srgbClr val="645CA7"/>
              </a:buClr>
              <a:buSzPts val="5200"/>
              <a:buNone/>
              <a:defRPr sz="5200">
                <a:solidFill>
                  <a:srgbClr val="645CA7"/>
                </a:solidFill>
              </a:defRPr>
            </a:lvl2pPr>
            <a:lvl3pPr lvl="2" algn="ctr">
              <a:lnSpc>
                <a:spcPct val="100000"/>
              </a:lnSpc>
              <a:spcBef>
                <a:spcPts val="0"/>
              </a:spcBef>
              <a:spcAft>
                <a:spcPts val="0"/>
              </a:spcAft>
              <a:buClr>
                <a:srgbClr val="645CA7"/>
              </a:buClr>
              <a:buSzPts val="5200"/>
              <a:buNone/>
              <a:defRPr sz="5200">
                <a:solidFill>
                  <a:srgbClr val="645CA7"/>
                </a:solidFill>
              </a:defRPr>
            </a:lvl3pPr>
            <a:lvl4pPr lvl="3" algn="ctr">
              <a:lnSpc>
                <a:spcPct val="100000"/>
              </a:lnSpc>
              <a:spcBef>
                <a:spcPts val="0"/>
              </a:spcBef>
              <a:spcAft>
                <a:spcPts val="0"/>
              </a:spcAft>
              <a:buClr>
                <a:srgbClr val="645CA7"/>
              </a:buClr>
              <a:buSzPts val="5200"/>
              <a:buNone/>
              <a:defRPr sz="5200">
                <a:solidFill>
                  <a:srgbClr val="645CA7"/>
                </a:solidFill>
              </a:defRPr>
            </a:lvl4pPr>
            <a:lvl5pPr lvl="4" algn="ctr">
              <a:lnSpc>
                <a:spcPct val="100000"/>
              </a:lnSpc>
              <a:spcBef>
                <a:spcPts val="0"/>
              </a:spcBef>
              <a:spcAft>
                <a:spcPts val="0"/>
              </a:spcAft>
              <a:buClr>
                <a:srgbClr val="645CA7"/>
              </a:buClr>
              <a:buSzPts val="5200"/>
              <a:buNone/>
              <a:defRPr sz="5200">
                <a:solidFill>
                  <a:srgbClr val="645CA7"/>
                </a:solidFill>
              </a:defRPr>
            </a:lvl5pPr>
            <a:lvl6pPr lvl="5" algn="ctr">
              <a:lnSpc>
                <a:spcPct val="100000"/>
              </a:lnSpc>
              <a:spcBef>
                <a:spcPts val="0"/>
              </a:spcBef>
              <a:spcAft>
                <a:spcPts val="0"/>
              </a:spcAft>
              <a:buClr>
                <a:srgbClr val="645CA7"/>
              </a:buClr>
              <a:buSzPts val="5200"/>
              <a:buNone/>
              <a:defRPr sz="5200">
                <a:solidFill>
                  <a:srgbClr val="645CA7"/>
                </a:solidFill>
              </a:defRPr>
            </a:lvl6pPr>
            <a:lvl7pPr lvl="6" algn="ctr">
              <a:lnSpc>
                <a:spcPct val="100000"/>
              </a:lnSpc>
              <a:spcBef>
                <a:spcPts val="0"/>
              </a:spcBef>
              <a:spcAft>
                <a:spcPts val="0"/>
              </a:spcAft>
              <a:buClr>
                <a:srgbClr val="645CA7"/>
              </a:buClr>
              <a:buSzPts val="5200"/>
              <a:buNone/>
              <a:defRPr sz="5200">
                <a:solidFill>
                  <a:srgbClr val="645CA7"/>
                </a:solidFill>
              </a:defRPr>
            </a:lvl7pPr>
            <a:lvl8pPr lvl="7" algn="ctr">
              <a:lnSpc>
                <a:spcPct val="100000"/>
              </a:lnSpc>
              <a:spcBef>
                <a:spcPts val="0"/>
              </a:spcBef>
              <a:spcAft>
                <a:spcPts val="0"/>
              </a:spcAft>
              <a:buClr>
                <a:srgbClr val="645CA7"/>
              </a:buClr>
              <a:buSzPts val="5200"/>
              <a:buNone/>
              <a:defRPr sz="5200">
                <a:solidFill>
                  <a:srgbClr val="645CA7"/>
                </a:solidFill>
              </a:defRPr>
            </a:lvl8pPr>
            <a:lvl9pPr lvl="8" algn="ctr">
              <a:lnSpc>
                <a:spcPct val="100000"/>
              </a:lnSpc>
              <a:spcBef>
                <a:spcPts val="0"/>
              </a:spcBef>
              <a:spcAft>
                <a:spcPts val="0"/>
              </a:spcAft>
              <a:buClr>
                <a:srgbClr val="645CA7"/>
              </a:buClr>
              <a:buSzPts val="5200"/>
              <a:buNone/>
              <a:defRPr sz="5200">
                <a:solidFill>
                  <a:srgbClr val="645CA7"/>
                </a:solidFill>
              </a:defRPr>
            </a:lvl9pPr>
          </a:lstStyle>
          <a:p/>
        </p:txBody>
      </p:sp>
      <p:sp>
        <p:nvSpPr>
          <p:cNvPr id="227" name="Google Shape;227;p53"/>
          <p:cNvSpPr txBox="1"/>
          <p:nvPr>
            <p:ph idx="1" type="subTitle"/>
          </p:nvPr>
        </p:nvSpPr>
        <p:spPr>
          <a:xfrm flipH="1">
            <a:off x="5897899" y="2788050"/>
            <a:ext cx="2616900" cy="67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645CA7"/>
              </a:buClr>
              <a:buSzPts val="1200"/>
              <a:buNone/>
              <a:defRPr sz="1200">
                <a:solidFill>
                  <a:srgbClr val="645CA7"/>
                </a:solidFill>
              </a:defRPr>
            </a:lvl1pPr>
            <a:lvl2pPr lvl="1" algn="ctr">
              <a:lnSpc>
                <a:spcPct val="100000"/>
              </a:lnSpc>
              <a:spcBef>
                <a:spcPts val="0"/>
              </a:spcBef>
              <a:spcAft>
                <a:spcPts val="0"/>
              </a:spcAft>
              <a:buClr>
                <a:srgbClr val="645CA7"/>
              </a:buClr>
              <a:buSzPts val="1200"/>
              <a:buNone/>
              <a:defRPr sz="1200">
                <a:solidFill>
                  <a:srgbClr val="645CA7"/>
                </a:solidFill>
              </a:defRPr>
            </a:lvl2pPr>
            <a:lvl3pPr lvl="2" algn="ctr">
              <a:lnSpc>
                <a:spcPct val="100000"/>
              </a:lnSpc>
              <a:spcBef>
                <a:spcPts val="0"/>
              </a:spcBef>
              <a:spcAft>
                <a:spcPts val="0"/>
              </a:spcAft>
              <a:buClr>
                <a:srgbClr val="645CA7"/>
              </a:buClr>
              <a:buSzPts val="1200"/>
              <a:buNone/>
              <a:defRPr sz="1200">
                <a:solidFill>
                  <a:srgbClr val="645CA7"/>
                </a:solidFill>
              </a:defRPr>
            </a:lvl3pPr>
            <a:lvl4pPr lvl="3" algn="ctr">
              <a:lnSpc>
                <a:spcPct val="100000"/>
              </a:lnSpc>
              <a:spcBef>
                <a:spcPts val="0"/>
              </a:spcBef>
              <a:spcAft>
                <a:spcPts val="0"/>
              </a:spcAft>
              <a:buClr>
                <a:srgbClr val="645CA7"/>
              </a:buClr>
              <a:buSzPts val="1200"/>
              <a:buNone/>
              <a:defRPr sz="1200">
                <a:solidFill>
                  <a:srgbClr val="645CA7"/>
                </a:solidFill>
              </a:defRPr>
            </a:lvl4pPr>
            <a:lvl5pPr lvl="4" algn="ctr">
              <a:lnSpc>
                <a:spcPct val="100000"/>
              </a:lnSpc>
              <a:spcBef>
                <a:spcPts val="0"/>
              </a:spcBef>
              <a:spcAft>
                <a:spcPts val="0"/>
              </a:spcAft>
              <a:buClr>
                <a:srgbClr val="645CA7"/>
              </a:buClr>
              <a:buSzPts val="1200"/>
              <a:buNone/>
              <a:defRPr sz="1200">
                <a:solidFill>
                  <a:srgbClr val="645CA7"/>
                </a:solidFill>
              </a:defRPr>
            </a:lvl5pPr>
            <a:lvl6pPr lvl="5" algn="ctr">
              <a:lnSpc>
                <a:spcPct val="100000"/>
              </a:lnSpc>
              <a:spcBef>
                <a:spcPts val="0"/>
              </a:spcBef>
              <a:spcAft>
                <a:spcPts val="0"/>
              </a:spcAft>
              <a:buClr>
                <a:srgbClr val="645CA7"/>
              </a:buClr>
              <a:buSzPts val="1200"/>
              <a:buNone/>
              <a:defRPr sz="1200">
                <a:solidFill>
                  <a:srgbClr val="645CA7"/>
                </a:solidFill>
              </a:defRPr>
            </a:lvl6pPr>
            <a:lvl7pPr lvl="6" algn="ctr">
              <a:lnSpc>
                <a:spcPct val="100000"/>
              </a:lnSpc>
              <a:spcBef>
                <a:spcPts val="0"/>
              </a:spcBef>
              <a:spcAft>
                <a:spcPts val="0"/>
              </a:spcAft>
              <a:buClr>
                <a:srgbClr val="645CA7"/>
              </a:buClr>
              <a:buSzPts val="1200"/>
              <a:buNone/>
              <a:defRPr sz="1200">
                <a:solidFill>
                  <a:srgbClr val="645CA7"/>
                </a:solidFill>
              </a:defRPr>
            </a:lvl7pPr>
            <a:lvl8pPr lvl="7" algn="ctr">
              <a:lnSpc>
                <a:spcPct val="100000"/>
              </a:lnSpc>
              <a:spcBef>
                <a:spcPts val="0"/>
              </a:spcBef>
              <a:spcAft>
                <a:spcPts val="0"/>
              </a:spcAft>
              <a:buClr>
                <a:srgbClr val="645CA7"/>
              </a:buClr>
              <a:buSzPts val="1200"/>
              <a:buNone/>
              <a:defRPr sz="1200">
                <a:solidFill>
                  <a:srgbClr val="645CA7"/>
                </a:solidFill>
              </a:defRPr>
            </a:lvl8pPr>
            <a:lvl9pPr lvl="8" algn="ctr">
              <a:lnSpc>
                <a:spcPct val="100000"/>
              </a:lnSpc>
              <a:spcBef>
                <a:spcPts val="0"/>
              </a:spcBef>
              <a:spcAft>
                <a:spcPts val="0"/>
              </a:spcAft>
              <a:buClr>
                <a:srgbClr val="645CA7"/>
              </a:buClr>
              <a:buSzPts val="1200"/>
              <a:buNone/>
              <a:defRPr sz="1200">
                <a:solidFill>
                  <a:srgbClr val="645CA7"/>
                </a:solidFill>
              </a:defRPr>
            </a:lvl9pPr>
          </a:lstStyle>
          <a:p/>
        </p:txBody>
      </p:sp>
    </p:spTree>
  </p:cSld>
  <p:clrMapOvr>
    <a:masterClrMapping/>
  </p:clrMapOvr>
  <p:extLst>
    <p:ext uri="{DCECCB84-F9BA-43D5-87BE-67443E8EF086}">
      <p15:sldGuideLst>
        <p15:guide id="1" pos="454">
          <p15:clr>
            <a:srgbClr val="FA7B17"/>
          </p15:clr>
        </p15:guide>
        <p15:guide id="2" pos="5306">
          <p15:clr>
            <a:srgbClr val="FA7B17"/>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TWO COLUMNS 2">
    <p:bg>
      <p:bgPr>
        <a:solidFill>
          <a:srgbClr val="AFA8D0"/>
        </a:solidFill>
      </p:bgPr>
    </p:bg>
    <p:spTree>
      <p:nvGrpSpPr>
        <p:cNvPr id="228" name="Shape 228"/>
        <p:cNvGrpSpPr/>
        <p:nvPr/>
      </p:nvGrpSpPr>
      <p:grpSpPr>
        <a:xfrm>
          <a:off x="0" y="0"/>
          <a:ext cx="0" cy="0"/>
          <a:chOff x="0" y="0"/>
          <a:chExt cx="0" cy="0"/>
        </a:xfrm>
      </p:grpSpPr>
      <p:sp>
        <p:nvSpPr>
          <p:cNvPr id="229" name="Google Shape;229;p54"/>
          <p:cNvSpPr txBox="1"/>
          <p:nvPr>
            <p:ph idx="1" type="subTitle"/>
          </p:nvPr>
        </p:nvSpPr>
        <p:spPr>
          <a:xfrm flipH="1">
            <a:off x="1161122" y="772425"/>
            <a:ext cx="3108300" cy="670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6F2E9"/>
              </a:buClr>
              <a:buSzPts val="1000"/>
              <a:buNone/>
              <a:defRPr>
                <a:solidFill>
                  <a:srgbClr val="F6F2E9"/>
                </a:solidFill>
              </a:defRPr>
            </a:lvl1pPr>
            <a:lvl2pPr lvl="1" algn="l">
              <a:lnSpc>
                <a:spcPct val="100000"/>
              </a:lnSpc>
              <a:spcBef>
                <a:spcPts val="0"/>
              </a:spcBef>
              <a:spcAft>
                <a:spcPts val="0"/>
              </a:spcAft>
              <a:buClr>
                <a:srgbClr val="F6F2E9"/>
              </a:buClr>
              <a:buSzPts val="1400"/>
              <a:buNone/>
              <a:defRPr sz="1400">
                <a:solidFill>
                  <a:srgbClr val="F6F2E9"/>
                </a:solidFill>
              </a:defRPr>
            </a:lvl2pPr>
            <a:lvl3pPr lvl="2" algn="l">
              <a:lnSpc>
                <a:spcPct val="100000"/>
              </a:lnSpc>
              <a:spcBef>
                <a:spcPts val="0"/>
              </a:spcBef>
              <a:spcAft>
                <a:spcPts val="0"/>
              </a:spcAft>
              <a:buClr>
                <a:srgbClr val="F6F2E9"/>
              </a:buClr>
              <a:buSzPts val="1400"/>
              <a:buNone/>
              <a:defRPr sz="1400">
                <a:solidFill>
                  <a:srgbClr val="F6F2E9"/>
                </a:solidFill>
              </a:defRPr>
            </a:lvl3pPr>
            <a:lvl4pPr lvl="3" algn="l">
              <a:lnSpc>
                <a:spcPct val="100000"/>
              </a:lnSpc>
              <a:spcBef>
                <a:spcPts val="0"/>
              </a:spcBef>
              <a:spcAft>
                <a:spcPts val="0"/>
              </a:spcAft>
              <a:buClr>
                <a:srgbClr val="F6F2E9"/>
              </a:buClr>
              <a:buSzPts val="1400"/>
              <a:buNone/>
              <a:defRPr sz="1400">
                <a:solidFill>
                  <a:srgbClr val="F6F2E9"/>
                </a:solidFill>
              </a:defRPr>
            </a:lvl4pPr>
            <a:lvl5pPr lvl="4" algn="l">
              <a:lnSpc>
                <a:spcPct val="100000"/>
              </a:lnSpc>
              <a:spcBef>
                <a:spcPts val="0"/>
              </a:spcBef>
              <a:spcAft>
                <a:spcPts val="0"/>
              </a:spcAft>
              <a:buClr>
                <a:srgbClr val="F6F2E9"/>
              </a:buClr>
              <a:buSzPts val="1400"/>
              <a:buNone/>
              <a:defRPr sz="1400">
                <a:solidFill>
                  <a:srgbClr val="F6F2E9"/>
                </a:solidFill>
              </a:defRPr>
            </a:lvl5pPr>
            <a:lvl6pPr lvl="5" algn="l">
              <a:lnSpc>
                <a:spcPct val="100000"/>
              </a:lnSpc>
              <a:spcBef>
                <a:spcPts val="0"/>
              </a:spcBef>
              <a:spcAft>
                <a:spcPts val="0"/>
              </a:spcAft>
              <a:buClr>
                <a:srgbClr val="F6F2E9"/>
              </a:buClr>
              <a:buSzPts val="1400"/>
              <a:buNone/>
              <a:defRPr sz="1400">
                <a:solidFill>
                  <a:srgbClr val="F6F2E9"/>
                </a:solidFill>
              </a:defRPr>
            </a:lvl6pPr>
            <a:lvl7pPr lvl="6" algn="l">
              <a:lnSpc>
                <a:spcPct val="100000"/>
              </a:lnSpc>
              <a:spcBef>
                <a:spcPts val="0"/>
              </a:spcBef>
              <a:spcAft>
                <a:spcPts val="0"/>
              </a:spcAft>
              <a:buClr>
                <a:srgbClr val="F6F2E9"/>
              </a:buClr>
              <a:buSzPts val="1400"/>
              <a:buNone/>
              <a:defRPr sz="1400">
                <a:solidFill>
                  <a:srgbClr val="F6F2E9"/>
                </a:solidFill>
              </a:defRPr>
            </a:lvl7pPr>
            <a:lvl8pPr lvl="7" algn="l">
              <a:lnSpc>
                <a:spcPct val="100000"/>
              </a:lnSpc>
              <a:spcBef>
                <a:spcPts val="0"/>
              </a:spcBef>
              <a:spcAft>
                <a:spcPts val="0"/>
              </a:spcAft>
              <a:buClr>
                <a:srgbClr val="F6F2E9"/>
              </a:buClr>
              <a:buSzPts val="1400"/>
              <a:buNone/>
              <a:defRPr sz="1400">
                <a:solidFill>
                  <a:srgbClr val="F6F2E9"/>
                </a:solidFill>
              </a:defRPr>
            </a:lvl8pPr>
            <a:lvl9pPr lvl="8" algn="l">
              <a:lnSpc>
                <a:spcPct val="100000"/>
              </a:lnSpc>
              <a:spcBef>
                <a:spcPts val="0"/>
              </a:spcBef>
              <a:spcAft>
                <a:spcPts val="0"/>
              </a:spcAft>
              <a:buClr>
                <a:srgbClr val="F6F2E9"/>
              </a:buClr>
              <a:buSzPts val="1400"/>
              <a:buNone/>
              <a:defRPr sz="1400">
                <a:solidFill>
                  <a:srgbClr val="F6F2E9"/>
                </a:solidFill>
              </a:defRPr>
            </a:lvl9pPr>
          </a:lstStyle>
          <a:p/>
        </p:txBody>
      </p:sp>
      <p:sp>
        <p:nvSpPr>
          <p:cNvPr id="230" name="Google Shape;230;p54"/>
          <p:cNvSpPr txBox="1"/>
          <p:nvPr>
            <p:ph idx="2" type="subTitle"/>
          </p:nvPr>
        </p:nvSpPr>
        <p:spPr>
          <a:xfrm flipH="1">
            <a:off x="5031197" y="772425"/>
            <a:ext cx="3108300" cy="670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6F2E9"/>
              </a:buClr>
              <a:buSzPts val="1000"/>
              <a:buNone/>
              <a:defRPr>
                <a:solidFill>
                  <a:srgbClr val="F6F2E9"/>
                </a:solidFill>
              </a:defRPr>
            </a:lvl1pPr>
            <a:lvl2pPr lvl="1" algn="l">
              <a:lnSpc>
                <a:spcPct val="100000"/>
              </a:lnSpc>
              <a:spcBef>
                <a:spcPts val="0"/>
              </a:spcBef>
              <a:spcAft>
                <a:spcPts val="0"/>
              </a:spcAft>
              <a:buClr>
                <a:srgbClr val="F6F2E9"/>
              </a:buClr>
              <a:buSzPts val="1400"/>
              <a:buNone/>
              <a:defRPr sz="1400">
                <a:solidFill>
                  <a:srgbClr val="F6F2E9"/>
                </a:solidFill>
              </a:defRPr>
            </a:lvl2pPr>
            <a:lvl3pPr lvl="2" algn="l">
              <a:lnSpc>
                <a:spcPct val="100000"/>
              </a:lnSpc>
              <a:spcBef>
                <a:spcPts val="0"/>
              </a:spcBef>
              <a:spcAft>
                <a:spcPts val="0"/>
              </a:spcAft>
              <a:buClr>
                <a:srgbClr val="F6F2E9"/>
              </a:buClr>
              <a:buSzPts val="1400"/>
              <a:buNone/>
              <a:defRPr sz="1400">
                <a:solidFill>
                  <a:srgbClr val="F6F2E9"/>
                </a:solidFill>
              </a:defRPr>
            </a:lvl3pPr>
            <a:lvl4pPr lvl="3" algn="l">
              <a:lnSpc>
                <a:spcPct val="100000"/>
              </a:lnSpc>
              <a:spcBef>
                <a:spcPts val="0"/>
              </a:spcBef>
              <a:spcAft>
                <a:spcPts val="0"/>
              </a:spcAft>
              <a:buClr>
                <a:srgbClr val="F6F2E9"/>
              </a:buClr>
              <a:buSzPts val="1400"/>
              <a:buNone/>
              <a:defRPr sz="1400">
                <a:solidFill>
                  <a:srgbClr val="F6F2E9"/>
                </a:solidFill>
              </a:defRPr>
            </a:lvl4pPr>
            <a:lvl5pPr lvl="4" algn="l">
              <a:lnSpc>
                <a:spcPct val="100000"/>
              </a:lnSpc>
              <a:spcBef>
                <a:spcPts val="0"/>
              </a:spcBef>
              <a:spcAft>
                <a:spcPts val="0"/>
              </a:spcAft>
              <a:buClr>
                <a:srgbClr val="F6F2E9"/>
              </a:buClr>
              <a:buSzPts val="1400"/>
              <a:buNone/>
              <a:defRPr sz="1400">
                <a:solidFill>
                  <a:srgbClr val="F6F2E9"/>
                </a:solidFill>
              </a:defRPr>
            </a:lvl5pPr>
            <a:lvl6pPr lvl="5" algn="l">
              <a:lnSpc>
                <a:spcPct val="100000"/>
              </a:lnSpc>
              <a:spcBef>
                <a:spcPts val="0"/>
              </a:spcBef>
              <a:spcAft>
                <a:spcPts val="0"/>
              </a:spcAft>
              <a:buClr>
                <a:srgbClr val="F6F2E9"/>
              </a:buClr>
              <a:buSzPts val="1400"/>
              <a:buNone/>
              <a:defRPr sz="1400">
                <a:solidFill>
                  <a:srgbClr val="F6F2E9"/>
                </a:solidFill>
              </a:defRPr>
            </a:lvl6pPr>
            <a:lvl7pPr lvl="6" algn="l">
              <a:lnSpc>
                <a:spcPct val="100000"/>
              </a:lnSpc>
              <a:spcBef>
                <a:spcPts val="0"/>
              </a:spcBef>
              <a:spcAft>
                <a:spcPts val="0"/>
              </a:spcAft>
              <a:buClr>
                <a:srgbClr val="F6F2E9"/>
              </a:buClr>
              <a:buSzPts val="1400"/>
              <a:buNone/>
              <a:defRPr sz="1400">
                <a:solidFill>
                  <a:srgbClr val="F6F2E9"/>
                </a:solidFill>
              </a:defRPr>
            </a:lvl7pPr>
            <a:lvl8pPr lvl="7" algn="l">
              <a:lnSpc>
                <a:spcPct val="100000"/>
              </a:lnSpc>
              <a:spcBef>
                <a:spcPts val="0"/>
              </a:spcBef>
              <a:spcAft>
                <a:spcPts val="0"/>
              </a:spcAft>
              <a:buClr>
                <a:srgbClr val="F6F2E9"/>
              </a:buClr>
              <a:buSzPts val="1400"/>
              <a:buNone/>
              <a:defRPr sz="1400">
                <a:solidFill>
                  <a:srgbClr val="F6F2E9"/>
                </a:solidFill>
              </a:defRPr>
            </a:lvl8pPr>
            <a:lvl9pPr lvl="8" algn="l">
              <a:lnSpc>
                <a:spcPct val="100000"/>
              </a:lnSpc>
              <a:spcBef>
                <a:spcPts val="0"/>
              </a:spcBef>
              <a:spcAft>
                <a:spcPts val="0"/>
              </a:spcAft>
              <a:buClr>
                <a:srgbClr val="F6F2E9"/>
              </a:buClr>
              <a:buSzPts val="1400"/>
              <a:buNone/>
              <a:defRPr sz="1400">
                <a:solidFill>
                  <a:srgbClr val="F6F2E9"/>
                </a:solidFill>
              </a:defRPr>
            </a:lvl9pPr>
          </a:lstStyle>
          <a:p/>
        </p:txBody>
      </p:sp>
      <p:sp>
        <p:nvSpPr>
          <p:cNvPr id="231" name="Google Shape;231;p54"/>
          <p:cNvSpPr txBox="1"/>
          <p:nvPr>
            <p:ph type="ctrTitle"/>
          </p:nvPr>
        </p:nvSpPr>
        <p:spPr>
          <a:xfrm>
            <a:off x="899250" y="4128125"/>
            <a:ext cx="7345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Clr>
                <a:srgbClr val="434343"/>
              </a:buClr>
              <a:buSzPts val="4800"/>
              <a:buNone/>
              <a:defRPr sz="4800">
                <a:solidFill>
                  <a:srgbClr val="434343"/>
                </a:solidFill>
              </a:defRPr>
            </a:lvl2pPr>
            <a:lvl3pPr lvl="2" algn="ctr">
              <a:lnSpc>
                <a:spcPct val="100000"/>
              </a:lnSpc>
              <a:spcBef>
                <a:spcPts val="0"/>
              </a:spcBef>
              <a:spcAft>
                <a:spcPts val="0"/>
              </a:spcAft>
              <a:buClr>
                <a:srgbClr val="434343"/>
              </a:buClr>
              <a:buSzPts val="4800"/>
              <a:buNone/>
              <a:defRPr sz="4800">
                <a:solidFill>
                  <a:srgbClr val="434343"/>
                </a:solidFill>
              </a:defRPr>
            </a:lvl3pPr>
            <a:lvl4pPr lvl="3" algn="ctr">
              <a:lnSpc>
                <a:spcPct val="100000"/>
              </a:lnSpc>
              <a:spcBef>
                <a:spcPts val="0"/>
              </a:spcBef>
              <a:spcAft>
                <a:spcPts val="0"/>
              </a:spcAft>
              <a:buClr>
                <a:srgbClr val="434343"/>
              </a:buClr>
              <a:buSzPts val="4800"/>
              <a:buNone/>
              <a:defRPr sz="4800">
                <a:solidFill>
                  <a:srgbClr val="434343"/>
                </a:solidFill>
              </a:defRPr>
            </a:lvl4pPr>
            <a:lvl5pPr lvl="4" algn="ctr">
              <a:lnSpc>
                <a:spcPct val="100000"/>
              </a:lnSpc>
              <a:spcBef>
                <a:spcPts val="0"/>
              </a:spcBef>
              <a:spcAft>
                <a:spcPts val="0"/>
              </a:spcAft>
              <a:buClr>
                <a:srgbClr val="434343"/>
              </a:buClr>
              <a:buSzPts val="4800"/>
              <a:buNone/>
              <a:defRPr sz="4800">
                <a:solidFill>
                  <a:srgbClr val="434343"/>
                </a:solidFill>
              </a:defRPr>
            </a:lvl5pPr>
            <a:lvl6pPr lvl="5" algn="ctr">
              <a:lnSpc>
                <a:spcPct val="100000"/>
              </a:lnSpc>
              <a:spcBef>
                <a:spcPts val="0"/>
              </a:spcBef>
              <a:spcAft>
                <a:spcPts val="0"/>
              </a:spcAft>
              <a:buClr>
                <a:srgbClr val="434343"/>
              </a:buClr>
              <a:buSzPts val="4800"/>
              <a:buNone/>
              <a:defRPr sz="4800">
                <a:solidFill>
                  <a:srgbClr val="434343"/>
                </a:solidFill>
              </a:defRPr>
            </a:lvl6pPr>
            <a:lvl7pPr lvl="6" algn="ctr">
              <a:lnSpc>
                <a:spcPct val="100000"/>
              </a:lnSpc>
              <a:spcBef>
                <a:spcPts val="0"/>
              </a:spcBef>
              <a:spcAft>
                <a:spcPts val="0"/>
              </a:spcAft>
              <a:buClr>
                <a:srgbClr val="434343"/>
              </a:buClr>
              <a:buSzPts val="4800"/>
              <a:buNone/>
              <a:defRPr sz="4800">
                <a:solidFill>
                  <a:srgbClr val="434343"/>
                </a:solidFill>
              </a:defRPr>
            </a:lvl7pPr>
            <a:lvl8pPr lvl="7" algn="ctr">
              <a:lnSpc>
                <a:spcPct val="100000"/>
              </a:lnSpc>
              <a:spcBef>
                <a:spcPts val="0"/>
              </a:spcBef>
              <a:spcAft>
                <a:spcPts val="0"/>
              </a:spcAft>
              <a:buClr>
                <a:srgbClr val="434343"/>
              </a:buClr>
              <a:buSzPts val="4800"/>
              <a:buNone/>
              <a:defRPr sz="4800">
                <a:solidFill>
                  <a:srgbClr val="434343"/>
                </a:solidFill>
              </a:defRPr>
            </a:lvl8pPr>
            <a:lvl9pPr lvl="8" algn="ctr">
              <a:lnSpc>
                <a:spcPct val="100000"/>
              </a:lnSpc>
              <a:spcBef>
                <a:spcPts val="0"/>
              </a:spcBef>
              <a:spcAft>
                <a:spcPts val="0"/>
              </a:spcAft>
              <a:buClr>
                <a:srgbClr val="434343"/>
              </a:buClr>
              <a:buSzPts val="4800"/>
              <a:buNone/>
              <a:defRPr sz="4800">
                <a:solidFill>
                  <a:srgbClr val="434343"/>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1" name="Google Shape;21;p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1">
  <p:cSld name="TWO COLUMNS 2 1">
    <p:bg>
      <p:bgPr>
        <a:solidFill>
          <a:srgbClr val="AFA8D0"/>
        </a:solidFill>
      </p:bgPr>
    </p:bg>
    <p:spTree>
      <p:nvGrpSpPr>
        <p:cNvPr id="232" name="Shape 232"/>
        <p:cNvGrpSpPr/>
        <p:nvPr/>
      </p:nvGrpSpPr>
      <p:grpSpPr>
        <a:xfrm>
          <a:off x="0" y="0"/>
          <a:ext cx="0" cy="0"/>
          <a:chOff x="0" y="0"/>
          <a:chExt cx="0" cy="0"/>
        </a:xfrm>
      </p:grpSpPr>
      <p:sp>
        <p:nvSpPr>
          <p:cNvPr id="233" name="Google Shape;233;p55"/>
          <p:cNvSpPr txBox="1"/>
          <p:nvPr>
            <p:ph type="ctrTitle"/>
          </p:nvPr>
        </p:nvSpPr>
        <p:spPr>
          <a:xfrm>
            <a:off x="899250" y="4128125"/>
            <a:ext cx="7345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Clr>
                <a:srgbClr val="434343"/>
              </a:buClr>
              <a:buSzPts val="4800"/>
              <a:buNone/>
              <a:defRPr sz="4800">
                <a:solidFill>
                  <a:srgbClr val="434343"/>
                </a:solidFill>
              </a:defRPr>
            </a:lvl2pPr>
            <a:lvl3pPr lvl="2" algn="ctr">
              <a:lnSpc>
                <a:spcPct val="100000"/>
              </a:lnSpc>
              <a:spcBef>
                <a:spcPts val="0"/>
              </a:spcBef>
              <a:spcAft>
                <a:spcPts val="0"/>
              </a:spcAft>
              <a:buClr>
                <a:srgbClr val="434343"/>
              </a:buClr>
              <a:buSzPts val="4800"/>
              <a:buNone/>
              <a:defRPr sz="4800">
                <a:solidFill>
                  <a:srgbClr val="434343"/>
                </a:solidFill>
              </a:defRPr>
            </a:lvl3pPr>
            <a:lvl4pPr lvl="3" algn="ctr">
              <a:lnSpc>
                <a:spcPct val="100000"/>
              </a:lnSpc>
              <a:spcBef>
                <a:spcPts val="0"/>
              </a:spcBef>
              <a:spcAft>
                <a:spcPts val="0"/>
              </a:spcAft>
              <a:buClr>
                <a:srgbClr val="434343"/>
              </a:buClr>
              <a:buSzPts val="4800"/>
              <a:buNone/>
              <a:defRPr sz="4800">
                <a:solidFill>
                  <a:srgbClr val="434343"/>
                </a:solidFill>
              </a:defRPr>
            </a:lvl4pPr>
            <a:lvl5pPr lvl="4" algn="ctr">
              <a:lnSpc>
                <a:spcPct val="100000"/>
              </a:lnSpc>
              <a:spcBef>
                <a:spcPts val="0"/>
              </a:spcBef>
              <a:spcAft>
                <a:spcPts val="0"/>
              </a:spcAft>
              <a:buClr>
                <a:srgbClr val="434343"/>
              </a:buClr>
              <a:buSzPts val="4800"/>
              <a:buNone/>
              <a:defRPr sz="4800">
                <a:solidFill>
                  <a:srgbClr val="434343"/>
                </a:solidFill>
              </a:defRPr>
            </a:lvl5pPr>
            <a:lvl6pPr lvl="5" algn="ctr">
              <a:lnSpc>
                <a:spcPct val="100000"/>
              </a:lnSpc>
              <a:spcBef>
                <a:spcPts val="0"/>
              </a:spcBef>
              <a:spcAft>
                <a:spcPts val="0"/>
              </a:spcAft>
              <a:buClr>
                <a:srgbClr val="434343"/>
              </a:buClr>
              <a:buSzPts val="4800"/>
              <a:buNone/>
              <a:defRPr sz="4800">
                <a:solidFill>
                  <a:srgbClr val="434343"/>
                </a:solidFill>
              </a:defRPr>
            </a:lvl6pPr>
            <a:lvl7pPr lvl="6" algn="ctr">
              <a:lnSpc>
                <a:spcPct val="100000"/>
              </a:lnSpc>
              <a:spcBef>
                <a:spcPts val="0"/>
              </a:spcBef>
              <a:spcAft>
                <a:spcPts val="0"/>
              </a:spcAft>
              <a:buClr>
                <a:srgbClr val="434343"/>
              </a:buClr>
              <a:buSzPts val="4800"/>
              <a:buNone/>
              <a:defRPr sz="4800">
                <a:solidFill>
                  <a:srgbClr val="434343"/>
                </a:solidFill>
              </a:defRPr>
            </a:lvl7pPr>
            <a:lvl8pPr lvl="7" algn="ctr">
              <a:lnSpc>
                <a:spcPct val="100000"/>
              </a:lnSpc>
              <a:spcBef>
                <a:spcPts val="0"/>
              </a:spcBef>
              <a:spcAft>
                <a:spcPts val="0"/>
              </a:spcAft>
              <a:buClr>
                <a:srgbClr val="434343"/>
              </a:buClr>
              <a:buSzPts val="4800"/>
              <a:buNone/>
              <a:defRPr sz="4800">
                <a:solidFill>
                  <a:srgbClr val="434343"/>
                </a:solidFill>
              </a:defRPr>
            </a:lvl8pPr>
            <a:lvl9pPr lvl="8" algn="ctr">
              <a:lnSpc>
                <a:spcPct val="100000"/>
              </a:lnSpc>
              <a:spcBef>
                <a:spcPts val="0"/>
              </a:spcBef>
              <a:spcAft>
                <a:spcPts val="0"/>
              </a:spcAft>
              <a:buClr>
                <a:srgbClr val="434343"/>
              </a:buClr>
              <a:buSzPts val="4800"/>
              <a:buNone/>
              <a:defRPr sz="4800">
                <a:solidFill>
                  <a:srgbClr val="434343"/>
                </a:solidFill>
              </a:defRPr>
            </a:lvl9pPr>
          </a:lstStyle>
          <a:p/>
        </p:txBody>
      </p:sp>
      <p:sp>
        <p:nvSpPr>
          <p:cNvPr id="234" name="Google Shape;234;p55"/>
          <p:cNvSpPr txBox="1"/>
          <p:nvPr>
            <p:ph idx="1" type="subTitle"/>
          </p:nvPr>
        </p:nvSpPr>
        <p:spPr>
          <a:xfrm>
            <a:off x="2699100" y="1771775"/>
            <a:ext cx="3745800" cy="367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200"/>
              <a:buNone/>
              <a:defRPr sz="1200"/>
            </a:lvl1pPr>
            <a:lvl2pPr lvl="1" algn="ctr">
              <a:lnSpc>
                <a:spcPct val="100000"/>
              </a:lnSpc>
              <a:spcBef>
                <a:spcPts val="0"/>
              </a:spcBef>
              <a:spcAft>
                <a:spcPts val="0"/>
              </a:spcAft>
              <a:buClr>
                <a:srgbClr val="434343"/>
              </a:buClr>
              <a:buSzPts val="1200"/>
              <a:buNone/>
              <a:defRPr sz="1200">
                <a:solidFill>
                  <a:srgbClr val="434343"/>
                </a:solidFill>
              </a:defRPr>
            </a:lvl2pPr>
            <a:lvl3pPr lvl="2" algn="ctr">
              <a:lnSpc>
                <a:spcPct val="100000"/>
              </a:lnSpc>
              <a:spcBef>
                <a:spcPts val="0"/>
              </a:spcBef>
              <a:spcAft>
                <a:spcPts val="0"/>
              </a:spcAft>
              <a:buClr>
                <a:srgbClr val="434343"/>
              </a:buClr>
              <a:buSzPts val="1200"/>
              <a:buNone/>
              <a:defRPr sz="1200">
                <a:solidFill>
                  <a:srgbClr val="434343"/>
                </a:solidFill>
              </a:defRPr>
            </a:lvl3pPr>
            <a:lvl4pPr lvl="3" algn="ctr">
              <a:lnSpc>
                <a:spcPct val="100000"/>
              </a:lnSpc>
              <a:spcBef>
                <a:spcPts val="0"/>
              </a:spcBef>
              <a:spcAft>
                <a:spcPts val="0"/>
              </a:spcAft>
              <a:buClr>
                <a:srgbClr val="434343"/>
              </a:buClr>
              <a:buSzPts val="1200"/>
              <a:buNone/>
              <a:defRPr sz="1200">
                <a:solidFill>
                  <a:srgbClr val="434343"/>
                </a:solidFill>
              </a:defRPr>
            </a:lvl4pPr>
            <a:lvl5pPr lvl="4" algn="ctr">
              <a:lnSpc>
                <a:spcPct val="100000"/>
              </a:lnSpc>
              <a:spcBef>
                <a:spcPts val="0"/>
              </a:spcBef>
              <a:spcAft>
                <a:spcPts val="0"/>
              </a:spcAft>
              <a:buClr>
                <a:srgbClr val="434343"/>
              </a:buClr>
              <a:buSzPts val="1200"/>
              <a:buNone/>
              <a:defRPr sz="1200">
                <a:solidFill>
                  <a:srgbClr val="434343"/>
                </a:solidFill>
              </a:defRPr>
            </a:lvl5pPr>
            <a:lvl6pPr lvl="5" algn="ctr">
              <a:lnSpc>
                <a:spcPct val="100000"/>
              </a:lnSpc>
              <a:spcBef>
                <a:spcPts val="0"/>
              </a:spcBef>
              <a:spcAft>
                <a:spcPts val="0"/>
              </a:spcAft>
              <a:buClr>
                <a:srgbClr val="434343"/>
              </a:buClr>
              <a:buSzPts val="1200"/>
              <a:buNone/>
              <a:defRPr sz="1200">
                <a:solidFill>
                  <a:srgbClr val="434343"/>
                </a:solidFill>
              </a:defRPr>
            </a:lvl6pPr>
            <a:lvl7pPr lvl="6" algn="ctr">
              <a:lnSpc>
                <a:spcPct val="100000"/>
              </a:lnSpc>
              <a:spcBef>
                <a:spcPts val="0"/>
              </a:spcBef>
              <a:spcAft>
                <a:spcPts val="0"/>
              </a:spcAft>
              <a:buClr>
                <a:srgbClr val="434343"/>
              </a:buClr>
              <a:buSzPts val="1200"/>
              <a:buNone/>
              <a:defRPr sz="1200">
                <a:solidFill>
                  <a:srgbClr val="434343"/>
                </a:solidFill>
              </a:defRPr>
            </a:lvl7pPr>
            <a:lvl8pPr lvl="7" algn="ctr">
              <a:lnSpc>
                <a:spcPct val="100000"/>
              </a:lnSpc>
              <a:spcBef>
                <a:spcPts val="0"/>
              </a:spcBef>
              <a:spcAft>
                <a:spcPts val="0"/>
              </a:spcAft>
              <a:buClr>
                <a:srgbClr val="434343"/>
              </a:buClr>
              <a:buSzPts val="1200"/>
              <a:buNone/>
              <a:defRPr sz="1200">
                <a:solidFill>
                  <a:srgbClr val="434343"/>
                </a:solidFill>
              </a:defRPr>
            </a:lvl8pPr>
            <a:lvl9pPr lvl="8" algn="ctr">
              <a:lnSpc>
                <a:spcPct val="100000"/>
              </a:lnSpc>
              <a:spcBef>
                <a:spcPts val="0"/>
              </a:spcBef>
              <a:spcAft>
                <a:spcPts val="0"/>
              </a:spcAft>
              <a:buClr>
                <a:srgbClr val="434343"/>
              </a:buClr>
              <a:buSzPts val="1200"/>
              <a:buNone/>
              <a:defRPr sz="1200">
                <a:solidFill>
                  <a:srgbClr val="434343"/>
                </a:solidFill>
              </a:defRPr>
            </a:lvl9pPr>
          </a:lstStyle>
          <a:p/>
        </p:txBody>
      </p:sp>
      <p:sp>
        <p:nvSpPr>
          <p:cNvPr id="235" name="Google Shape;235;p55"/>
          <p:cNvSpPr txBox="1"/>
          <p:nvPr>
            <p:ph idx="2" type="ctrTitle"/>
          </p:nvPr>
        </p:nvSpPr>
        <p:spPr>
          <a:xfrm>
            <a:off x="899250" y="4128125"/>
            <a:ext cx="7345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Clr>
                <a:srgbClr val="434343"/>
              </a:buClr>
              <a:buSzPts val="4800"/>
              <a:buNone/>
              <a:defRPr sz="4800">
                <a:solidFill>
                  <a:srgbClr val="434343"/>
                </a:solidFill>
              </a:defRPr>
            </a:lvl2pPr>
            <a:lvl3pPr lvl="2" algn="ctr">
              <a:lnSpc>
                <a:spcPct val="100000"/>
              </a:lnSpc>
              <a:spcBef>
                <a:spcPts val="0"/>
              </a:spcBef>
              <a:spcAft>
                <a:spcPts val="0"/>
              </a:spcAft>
              <a:buClr>
                <a:srgbClr val="434343"/>
              </a:buClr>
              <a:buSzPts val="4800"/>
              <a:buNone/>
              <a:defRPr sz="4800">
                <a:solidFill>
                  <a:srgbClr val="434343"/>
                </a:solidFill>
              </a:defRPr>
            </a:lvl3pPr>
            <a:lvl4pPr lvl="3" algn="ctr">
              <a:lnSpc>
                <a:spcPct val="100000"/>
              </a:lnSpc>
              <a:spcBef>
                <a:spcPts val="0"/>
              </a:spcBef>
              <a:spcAft>
                <a:spcPts val="0"/>
              </a:spcAft>
              <a:buClr>
                <a:srgbClr val="434343"/>
              </a:buClr>
              <a:buSzPts val="4800"/>
              <a:buNone/>
              <a:defRPr sz="4800">
                <a:solidFill>
                  <a:srgbClr val="434343"/>
                </a:solidFill>
              </a:defRPr>
            </a:lvl4pPr>
            <a:lvl5pPr lvl="4" algn="ctr">
              <a:lnSpc>
                <a:spcPct val="100000"/>
              </a:lnSpc>
              <a:spcBef>
                <a:spcPts val="0"/>
              </a:spcBef>
              <a:spcAft>
                <a:spcPts val="0"/>
              </a:spcAft>
              <a:buClr>
                <a:srgbClr val="434343"/>
              </a:buClr>
              <a:buSzPts val="4800"/>
              <a:buNone/>
              <a:defRPr sz="4800">
                <a:solidFill>
                  <a:srgbClr val="434343"/>
                </a:solidFill>
              </a:defRPr>
            </a:lvl5pPr>
            <a:lvl6pPr lvl="5" algn="ctr">
              <a:lnSpc>
                <a:spcPct val="100000"/>
              </a:lnSpc>
              <a:spcBef>
                <a:spcPts val="0"/>
              </a:spcBef>
              <a:spcAft>
                <a:spcPts val="0"/>
              </a:spcAft>
              <a:buClr>
                <a:srgbClr val="434343"/>
              </a:buClr>
              <a:buSzPts val="4800"/>
              <a:buNone/>
              <a:defRPr sz="4800">
                <a:solidFill>
                  <a:srgbClr val="434343"/>
                </a:solidFill>
              </a:defRPr>
            </a:lvl6pPr>
            <a:lvl7pPr lvl="6" algn="ctr">
              <a:lnSpc>
                <a:spcPct val="100000"/>
              </a:lnSpc>
              <a:spcBef>
                <a:spcPts val="0"/>
              </a:spcBef>
              <a:spcAft>
                <a:spcPts val="0"/>
              </a:spcAft>
              <a:buClr>
                <a:srgbClr val="434343"/>
              </a:buClr>
              <a:buSzPts val="4800"/>
              <a:buNone/>
              <a:defRPr sz="4800">
                <a:solidFill>
                  <a:srgbClr val="434343"/>
                </a:solidFill>
              </a:defRPr>
            </a:lvl7pPr>
            <a:lvl8pPr lvl="7" algn="ctr">
              <a:lnSpc>
                <a:spcPct val="100000"/>
              </a:lnSpc>
              <a:spcBef>
                <a:spcPts val="0"/>
              </a:spcBef>
              <a:spcAft>
                <a:spcPts val="0"/>
              </a:spcAft>
              <a:buClr>
                <a:srgbClr val="434343"/>
              </a:buClr>
              <a:buSzPts val="4800"/>
              <a:buNone/>
              <a:defRPr sz="4800">
                <a:solidFill>
                  <a:srgbClr val="434343"/>
                </a:solidFill>
              </a:defRPr>
            </a:lvl8pPr>
            <a:lvl9pPr lvl="8" algn="ctr">
              <a:lnSpc>
                <a:spcPct val="100000"/>
              </a:lnSpc>
              <a:spcBef>
                <a:spcPts val="0"/>
              </a:spcBef>
              <a:spcAft>
                <a:spcPts val="0"/>
              </a:spcAft>
              <a:buClr>
                <a:srgbClr val="434343"/>
              </a:buClr>
              <a:buSzPts val="4800"/>
              <a:buNone/>
              <a:defRPr sz="4800">
                <a:solidFill>
                  <a:srgbClr val="434343"/>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bg>
      <p:bgPr>
        <a:blipFill>
          <a:blip r:embed="rId2">
            <a:alphaModFix/>
          </a:blip>
          <a:stretch>
            <a:fillRect/>
          </a:stretch>
        </a:blipFill>
      </p:bgPr>
    </p:bg>
    <p:spTree>
      <p:nvGrpSpPr>
        <p:cNvPr id="236" name="Shape 236"/>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bg>
      <p:bgPr>
        <a:solidFill>
          <a:srgbClr val="AFA8D0"/>
        </a:solidFill>
      </p:bgPr>
    </p:bg>
    <p:spTree>
      <p:nvGrpSpPr>
        <p:cNvPr id="237" name="Shape 237"/>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bg>
      <p:bgPr>
        <a:noFill/>
      </p:bgPr>
    </p:bg>
    <p:spTree>
      <p:nvGrpSpPr>
        <p:cNvPr id="238" name="Shape 238"/>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47" name="Shape 247"/>
        <p:cNvGrpSpPr/>
        <p:nvPr/>
      </p:nvGrpSpPr>
      <p:grpSpPr>
        <a:xfrm>
          <a:off x="0" y="0"/>
          <a:ext cx="0" cy="0"/>
          <a:chOff x="0" y="0"/>
          <a:chExt cx="0" cy="0"/>
        </a:xfrm>
      </p:grpSpPr>
      <p:sp>
        <p:nvSpPr>
          <p:cNvPr id="248" name="Google Shape;248;p60"/>
          <p:cNvSpPr/>
          <p:nvPr/>
        </p:nvSpPr>
        <p:spPr>
          <a:xfrm>
            <a:off x="0" y="841773"/>
            <a:ext cx="9144000" cy="4301700"/>
          </a:xfrm>
          <a:prstGeom prst="rect">
            <a:avLst/>
          </a:prstGeom>
          <a:solidFill>
            <a:schemeClr val="accent1">
              <a:alpha val="4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nvGrpSpPr>
          <p:cNvPr id="249" name="Google Shape;249;p60"/>
          <p:cNvGrpSpPr/>
          <p:nvPr/>
        </p:nvGrpSpPr>
        <p:grpSpPr>
          <a:xfrm>
            <a:off x="0" y="1"/>
            <a:ext cx="9144000" cy="841725"/>
            <a:chOff x="0" y="0"/>
            <a:chExt cx="12192000" cy="1122300"/>
          </a:xfrm>
        </p:grpSpPr>
        <p:sp>
          <p:nvSpPr>
            <p:cNvPr id="250" name="Google Shape;250;p60"/>
            <p:cNvSpPr/>
            <p:nvPr/>
          </p:nvSpPr>
          <p:spPr>
            <a:xfrm>
              <a:off x="0" y="0"/>
              <a:ext cx="12192000" cy="11223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251" name="Google Shape;251;p60"/>
            <p:cNvPicPr preferRelativeResize="0"/>
            <p:nvPr/>
          </p:nvPicPr>
          <p:blipFill rotWithShape="1">
            <a:blip r:embed="rId2">
              <a:alphaModFix/>
            </a:blip>
            <a:srcRect b="0" l="0" r="0" t="0"/>
            <a:stretch/>
          </p:blipFill>
          <p:spPr>
            <a:xfrm>
              <a:off x="11135360" y="178682"/>
              <a:ext cx="751840" cy="762818"/>
            </a:xfrm>
            <a:prstGeom prst="rect">
              <a:avLst/>
            </a:prstGeom>
            <a:noFill/>
            <a:ln>
              <a:noFill/>
            </a:ln>
          </p:spPr>
        </p:pic>
      </p:grpSp>
      <p:sp>
        <p:nvSpPr>
          <p:cNvPr id="252" name="Google Shape;252;p60"/>
          <p:cNvSpPr txBox="1"/>
          <p:nvPr>
            <p:ph type="ctrTitle"/>
          </p:nvPr>
        </p:nvSpPr>
        <p:spPr>
          <a:xfrm>
            <a:off x="337873" y="841772"/>
            <a:ext cx="7663200" cy="17907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Arial"/>
              <a:buNone/>
              <a:defRPr b="1" i="0" sz="4500" u="none" cap="none" strike="noStrike">
                <a:solidFill>
                  <a:schemeClr val="lt1"/>
                </a:solidFill>
                <a:latin typeface="Arial"/>
                <a:ea typeface="Arial"/>
                <a:cs typeface="Arial"/>
                <a:sym typeface="Arial"/>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253" name="Google Shape;253;p60"/>
          <p:cNvSpPr txBox="1"/>
          <p:nvPr>
            <p:ph idx="1" type="subTitle"/>
          </p:nvPr>
        </p:nvSpPr>
        <p:spPr>
          <a:xfrm>
            <a:off x="337873" y="2701529"/>
            <a:ext cx="7663200" cy="1241700"/>
          </a:xfrm>
          <a:prstGeom prst="rect">
            <a:avLst/>
          </a:prstGeom>
          <a:noFill/>
          <a:ln>
            <a:noFill/>
          </a:ln>
        </p:spPr>
        <p:txBody>
          <a:bodyPr anchorCtr="0" anchor="t" bIns="68575" lIns="68575" spcFirstLastPara="1" rIns="68575" wrap="square" tIns="68575">
            <a:noAutofit/>
          </a:bodyPr>
          <a:lstStyle>
            <a:lvl1pPr indent="0" lvl="0" marL="0" marR="0" rtl="0" algn="l">
              <a:lnSpc>
                <a:spcPct val="90000"/>
              </a:lnSpc>
              <a:spcBef>
                <a:spcPts val="800"/>
              </a:spcBef>
              <a:spcAft>
                <a:spcPts val="0"/>
              </a:spcAft>
              <a:buClr>
                <a:srgbClr val="005497"/>
              </a:buClr>
              <a:buSzPts val="1400"/>
              <a:buFont typeface="Arial"/>
              <a:buNone/>
              <a:defRPr b="1" i="0" sz="1800" u="none" cap="none" strike="noStrike">
                <a:solidFill>
                  <a:schemeClr val="accent1"/>
                </a:solidFill>
                <a:latin typeface="Arial"/>
                <a:ea typeface="Arial"/>
                <a:cs typeface="Arial"/>
                <a:sym typeface="Arial"/>
              </a:defRPr>
            </a:lvl1pPr>
            <a:lvl2pPr indent="-12700" lvl="1" marL="342900" marR="0" rtl="0" algn="ctr">
              <a:lnSpc>
                <a:spcPct val="90000"/>
              </a:lnSpc>
              <a:spcBef>
                <a:spcPts val="400"/>
              </a:spcBef>
              <a:spcAft>
                <a:spcPts val="0"/>
              </a:spcAft>
              <a:buClr>
                <a:srgbClr val="005497"/>
              </a:buClr>
              <a:buSzPts val="1400"/>
              <a:buFont typeface="Arial"/>
              <a:buNone/>
              <a:defRPr b="0" i="0" sz="1500" u="none" cap="none" strike="noStrike">
                <a:solidFill>
                  <a:schemeClr val="dk1"/>
                </a:solidFill>
                <a:latin typeface="Arial"/>
                <a:ea typeface="Arial"/>
                <a:cs typeface="Arial"/>
                <a:sym typeface="Arial"/>
              </a:defRPr>
            </a:lvl2pPr>
            <a:lvl3pPr indent="-12700" lvl="2" marL="685800" marR="0" rtl="0" algn="ctr">
              <a:lnSpc>
                <a:spcPct val="90000"/>
              </a:lnSpc>
              <a:spcBef>
                <a:spcPts val="400"/>
              </a:spcBef>
              <a:spcAft>
                <a:spcPts val="0"/>
              </a:spcAft>
              <a:buClr>
                <a:srgbClr val="005497"/>
              </a:buClr>
              <a:buSzPts val="1400"/>
              <a:buFont typeface="Arial"/>
              <a:buNone/>
              <a:defRPr b="0" i="0" sz="1400" u="none" cap="none" strike="noStrike">
                <a:solidFill>
                  <a:schemeClr val="dk1"/>
                </a:solidFill>
                <a:latin typeface="Arial"/>
                <a:ea typeface="Arial"/>
                <a:cs typeface="Arial"/>
                <a:sym typeface="Arial"/>
              </a:defRPr>
            </a:lvl3pPr>
            <a:lvl4pPr indent="-12700" lvl="3" marL="1028700" marR="0" rtl="0" algn="ctr">
              <a:lnSpc>
                <a:spcPct val="90000"/>
              </a:lnSpc>
              <a:spcBef>
                <a:spcPts val="400"/>
              </a:spcBef>
              <a:spcAft>
                <a:spcPts val="0"/>
              </a:spcAft>
              <a:buClr>
                <a:srgbClr val="005497"/>
              </a:buClr>
              <a:buSzPts val="1400"/>
              <a:buFont typeface="Arial"/>
              <a:buNone/>
              <a:defRPr b="0" i="0" sz="1200" u="none" cap="none" strike="noStrike">
                <a:solidFill>
                  <a:schemeClr val="dk1"/>
                </a:solidFill>
                <a:latin typeface="Arial"/>
                <a:ea typeface="Arial"/>
                <a:cs typeface="Arial"/>
                <a:sym typeface="Arial"/>
              </a:defRPr>
            </a:lvl4pPr>
            <a:lvl5pPr indent="-12700" lvl="4" marL="1371600" marR="0" rtl="0" algn="ctr">
              <a:lnSpc>
                <a:spcPct val="90000"/>
              </a:lnSpc>
              <a:spcBef>
                <a:spcPts val="400"/>
              </a:spcBef>
              <a:spcAft>
                <a:spcPts val="0"/>
              </a:spcAft>
              <a:buClr>
                <a:srgbClr val="005497"/>
              </a:buClr>
              <a:buSzPts val="1400"/>
              <a:buFont typeface="Arial"/>
              <a:buNone/>
              <a:defRPr b="0" i="0" sz="1200" u="none" cap="none" strike="noStrike">
                <a:solidFill>
                  <a:schemeClr val="dk1"/>
                </a:solidFill>
                <a:latin typeface="Arial"/>
                <a:ea typeface="Arial"/>
                <a:cs typeface="Arial"/>
                <a:sym typeface="Arial"/>
              </a:defRPr>
            </a:lvl5pPr>
            <a:lvl6pPr indent="-12700" lvl="5" marL="1714500" marR="0" rtl="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6pPr>
            <a:lvl7pPr indent="-12700" lvl="6" marL="2057400" marR="0" rtl="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7pPr>
            <a:lvl8pPr indent="-12700" lvl="7" marL="2400300" marR="0" rtl="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8pPr>
            <a:lvl9pPr indent="-12700" lvl="8" marL="2743200" marR="0" rtl="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254" name="Shape 254"/>
        <p:cNvGrpSpPr/>
        <p:nvPr/>
      </p:nvGrpSpPr>
      <p:grpSpPr>
        <a:xfrm>
          <a:off x="0" y="0"/>
          <a:ext cx="0" cy="0"/>
          <a:chOff x="0" y="0"/>
          <a:chExt cx="0" cy="0"/>
        </a:xfrm>
      </p:grpSpPr>
      <p:sp>
        <p:nvSpPr>
          <p:cNvPr id="255" name="Google Shape;255;p61"/>
          <p:cNvSpPr/>
          <p:nvPr/>
        </p:nvSpPr>
        <p:spPr>
          <a:xfrm>
            <a:off x="0" y="1"/>
            <a:ext cx="9144000" cy="5143500"/>
          </a:xfrm>
          <a:prstGeom prst="rect">
            <a:avLst/>
          </a:prstGeom>
          <a:solidFill>
            <a:schemeClr val="accent1">
              <a:alpha val="4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56" name="Google Shape;256;p61"/>
          <p:cNvSpPr txBox="1"/>
          <p:nvPr>
            <p:ph idx="1" type="body"/>
          </p:nvPr>
        </p:nvSpPr>
        <p:spPr>
          <a:xfrm>
            <a:off x="337871" y="1859279"/>
            <a:ext cx="8172600" cy="2118300"/>
          </a:xfrm>
          <a:prstGeom prst="rect">
            <a:avLst/>
          </a:prstGeom>
          <a:noFill/>
          <a:ln>
            <a:noFill/>
          </a:ln>
        </p:spPr>
        <p:txBody>
          <a:bodyPr anchorCtr="0" anchor="t" bIns="68575" lIns="68575" spcFirstLastPara="1" rIns="68575" wrap="square" tIns="68575">
            <a:noAutofit/>
          </a:bodyPr>
          <a:lstStyle>
            <a:lvl1pPr indent="-228600" lvl="0" marL="457200" marR="0" rtl="0" algn="l">
              <a:lnSpc>
                <a:spcPct val="90000"/>
              </a:lnSpc>
              <a:spcBef>
                <a:spcPts val="800"/>
              </a:spcBef>
              <a:spcAft>
                <a:spcPts val="0"/>
              </a:spcAft>
              <a:buClr>
                <a:srgbClr val="005497"/>
              </a:buClr>
              <a:buSzPts val="1400"/>
              <a:buFont typeface="Arial"/>
              <a:buNone/>
              <a:defRPr b="1" i="0" sz="1800" u="none" cap="none" strike="noStrike">
                <a:solidFill>
                  <a:schemeClr val="lt1"/>
                </a:solidFill>
                <a:latin typeface="Arial"/>
                <a:ea typeface="Arial"/>
                <a:cs typeface="Arial"/>
                <a:sym typeface="Arial"/>
              </a:defRPr>
            </a:lvl1pPr>
            <a:lvl2pPr indent="-228600" lvl="1" marL="914400" marR="0" rtl="0" algn="l">
              <a:lnSpc>
                <a:spcPct val="90000"/>
              </a:lnSpc>
              <a:spcBef>
                <a:spcPts val="400"/>
              </a:spcBef>
              <a:spcAft>
                <a:spcPts val="0"/>
              </a:spcAft>
              <a:buClr>
                <a:schemeClr val="lt1"/>
              </a:buClr>
              <a:buSzPts val="1400"/>
              <a:buFont typeface="Arial"/>
              <a:buNone/>
              <a:defRPr b="0" i="0" sz="1500" u="none" cap="none" strike="noStrike">
                <a:solidFill>
                  <a:schemeClr val="lt1"/>
                </a:solidFill>
                <a:latin typeface="Arial"/>
                <a:ea typeface="Arial"/>
                <a:cs typeface="Arial"/>
                <a:sym typeface="Arial"/>
              </a:defRPr>
            </a:lvl2pPr>
            <a:lvl3pPr indent="-228600" lvl="2" marL="1371600" marR="0" rtl="0" algn="l">
              <a:lnSpc>
                <a:spcPct val="90000"/>
              </a:lnSpc>
              <a:spcBef>
                <a:spcPts val="4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228600" lvl="3" marL="1828800" marR="0" rtl="0" algn="l">
              <a:lnSpc>
                <a:spcPct val="90000"/>
              </a:lnSpc>
              <a:spcBef>
                <a:spcPts val="400"/>
              </a:spcBef>
              <a:spcAft>
                <a:spcPts val="0"/>
              </a:spcAft>
              <a:buClr>
                <a:schemeClr val="lt1"/>
              </a:buClr>
              <a:buSzPts val="1400"/>
              <a:buFont typeface="Arial"/>
              <a:buNone/>
              <a:defRPr b="0" i="0" sz="1200" u="none" cap="none" strike="noStrike">
                <a:solidFill>
                  <a:schemeClr val="lt1"/>
                </a:solidFill>
                <a:latin typeface="Arial"/>
                <a:ea typeface="Arial"/>
                <a:cs typeface="Arial"/>
                <a:sym typeface="Arial"/>
              </a:defRPr>
            </a:lvl4pPr>
            <a:lvl5pPr indent="-228600" lvl="4" marL="2286000" marR="0" rtl="0" algn="l">
              <a:lnSpc>
                <a:spcPct val="90000"/>
              </a:lnSpc>
              <a:spcBef>
                <a:spcPts val="400"/>
              </a:spcBef>
              <a:spcAft>
                <a:spcPts val="0"/>
              </a:spcAft>
              <a:buClr>
                <a:schemeClr val="lt1"/>
              </a:buClr>
              <a:buSzPts val="1400"/>
              <a:buFont typeface="Arial"/>
              <a:buNone/>
              <a:defRPr b="0" i="0" sz="1200" u="none" cap="none" strike="noStrike">
                <a:solidFill>
                  <a:schemeClr val="lt1"/>
                </a:solidFill>
                <a:latin typeface="Arial"/>
                <a:ea typeface="Arial"/>
                <a:cs typeface="Arial"/>
                <a:sym typeface="Arial"/>
              </a:defRPr>
            </a:lvl5pPr>
            <a:lvl6pPr indent="-228600" lvl="5" marL="2743200" marR="0" rtl="0" algn="l">
              <a:lnSpc>
                <a:spcPct val="90000"/>
              </a:lnSpc>
              <a:spcBef>
                <a:spcPts val="400"/>
              </a:spcBef>
              <a:spcAft>
                <a:spcPts val="0"/>
              </a:spcAft>
              <a:buClr>
                <a:schemeClr val="lt1"/>
              </a:buClr>
              <a:buSzPts val="1400"/>
              <a:buFont typeface="Arial"/>
              <a:buNone/>
              <a:defRPr b="0" i="0" sz="1200" u="none" cap="none" strike="noStrike">
                <a:solidFill>
                  <a:schemeClr val="lt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lt1"/>
              </a:buClr>
              <a:buSzPts val="1400"/>
              <a:buFont typeface="Arial"/>
              <a:buNone/>
              <a:defRPr b="0" i="0" sz="1200" u="none" cap="none" strike="noStrike">
                <a:solidFill>
                  <a:schemeClr val="lt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lt1"/>
              </a:buClr>
              <a:buSzPts val="1400"/>
              <a:buFont typeface="Arial"/>
              <a:buNone/>
              <a:defRPr b="0" i="0" sz="1200" u="none" cap="none" strike="noStrike">
                <a:solidFill>
                  <a:schemeClr val="lt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lt1"/>
              </a:buClr>
              <a:buSzPts val="1400"/>
              <a:buFont typeface="Arial"/>
              <a:buNone/>
              <a:defRPr b="0" i="0" sz="12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57" name="Shape 257"/>
        <p:cNvGrpSpPr/>
        <p:nvPr/>
      </p:nvGrpSpPr>
      <p:grpSpPr>
        <a:xfrm>
          <a:off x="0" y="0"/>
          <a:ext cx="0" cy="0"/>
          <a:chOff x="0" y="0"/>
          <a:chExt cx="0" cy="0"/>
        </a:xfrm>
      </p:grpSpPr>
      <p:sp>
        <p:nvSpPr>
          <p:cNvPr id="258" name="Google Shape;258;p62"/>
          <p:cNvSpPr txBox="1"/>
          <p:nvPr>
            <p:ph type="title"/>
          </p:nvPr>
        </p:nvSpPr>
        <p:spPr>
          <a:xfrm>
            <a:off x="337871" y="0"/>
            <a:ext cx="7886700" cy="842400"/>
          </a:xfrm>
          <a:prstGeom prst="rect">
            <a:avLst/>
          </a:prstGeom>
          <a:noFill/>
          <a:ln>
            <a:noFill/>
          </a:ln>
        </p:spPr>
        <p:txBody>
          <a:bodyPr anchorCtr="0" anchor="ctr"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Arial"/>
              <a:buNone/>
              <a:defRPr b="1" i="0" sz="3300" u="none" cap="none" strike="noStrike">
                <a:solidFill>
                  <a:schemeClr val="lt1"/>
                </a:solidFill>
                <a:latin typeface="Arial"/>
                <a:ea typeface="Arial"/>
                <a:cs typeface="Arial"/>
                <a:sym typeface="Arial"/>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259" name="Google Shape;259;p62"/>
          <p:cNvSpPr txBox="1"/>
          <p:nvPr>
            <p:ph idx="1" type="body"/>
          </p:nvPr>
        </p:nvSpPr>
        <p:spPr>
          <a:xfrm>
            <a:off x="337871" y="1760222"/>
            <a:ext cx="7886700" cy="2872500"/>
          </a:xfrm>
          <a:prstGeom prst="rect">
            <a:avLst/>
          </a:prstGeom>
          <a:noFill/>
          <a:ln>
            <a:noFill/>
          </a:ln>
        </p:spPr>
        <p:txBody>
          <a:bodyPr anchorCtr="0" anchor="t" bIns="68575" lIns="68575" spcFirstLastPara="1" rIns="68575" wrap="square" tIns="68575">
            <a:noAutofit/>
          </a:bodyPr>
          <a:lstStyle>
            <a:lvl1pPr indent="-317500" lvl="0" marL="457200" marR="0" rtl="0" algn="l">
              <a:lnSpc>
                <a:spcPct val="90000"/>
              </a:lnSpc>
              <a:spcBef>
                <a:spcPts val="800"/>
              </a:spcBef>
              <a:spcAft>
                <a:spcPts val="0"/>
              </a:spcAft>
              <a:buClr>
                <a:srgbClr val="005497"/>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90000"/>
              </a:lnSpc>
              <a:spcBef>
                <a:spcPts val="400"/>
              </a:spcBef>
              <a:spcAft>
                <a:spcPts val="0"/>
              </a:spcAft>
              <a:buClr>
                <a:srgbClr val="005497"/>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90000"/>
              </a:lnSpc>
              <a:spcBef>
                <a:spcPts val="400"/>
              </a:spcBef>
              <a:spcAft>
                <a:spcPts val="0"/>
              </a:spcAft>
              <a:buClr>
                <a:srgbClr val="005497"/>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rgbClr val="005497"/>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rgbClr val="005497"/>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60" name="Google Shape;260;p62"/>
          <p:cNvSpPr txBox="1"/>
          <p:nvPr>
            <p:ph idx="10" type="dt"/>
          </p:nvPr>
        </p:nvSpPr>
        <p:spPr>
          <a:xfrm>
            <a:off x="2419047" y="4767265"/>
            <a:ext cx="9936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700" u="none" cap="none" strike="noStrike">
                <a:solidFill>
                  <a:srgbClr val="888888"/>
                </a:solidFill>
                <a:latin typeface="Arial"/>
                <a:ea typeface="Arial"/>
                <a:cs typeface="Arial"/>
                <a:sym typeface="Arial"/>
              </a:defRPr>
            </a:lvl1pPr>
            <a:lvl2pPr indent="-1270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1270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1270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1270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1270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1270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1270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1270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61" name="Google Shape;261;p62"/>
          <p:cNvSpPr txBox="1"/>
          <p:nvPr>
            <p:ph idx="11" type="ftr"/>
          </p:nvPr>
        </p:nvSpPr>
        <p:spPr>
          <a:xfrm>
            <a:off x="337872" y="4767265"/>
            <a:ext cx="18732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700" u="none" cap="none" strike="noStrike">
                <a:solidFill>
                  <a:srgbClr val="888888"/>
                </a:solidFill>
                <a:latin typeface="Arial"/>
                <a:ea typeface="Arial"/>
                <a:cs typeface="Arial"/>
                <a:sym typeface="Arial"/>
              </a:defRPr>
            </a:lvl1pPr>
            <a:lvl2pPr indent="-1270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1270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1270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1270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1270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1270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1270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1270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62" name="Google Shape;262;p62"/>
          <p:cNvSpPr txBox="1"/>
          <p:nvPr>
            <p:ph idx="12" type="sldNum"/>
          </p:nvPr>
        </p:nvSpPr>
        <p:spPr>
          <a:xfrm>
            <a:off x="3620567" y="4767265"/>
            <a:ext cx="2057400" cy="273900"/>
          </a:xfrm>
          <a:prstGeom prst="rect">
            <a:avLst/>
          </a:prstGeom>
          <a:noFill/>
          <a:ln>
            <a:noFill/>
          </a:ln>
        </p:spPr>
        <p:txBody>
          <a:bodyPr anchorCtr="0" anchor="ctr" bIns="34275" lIns="68575" spcFirstLastPara="1" rIns="68575" wrap="square" tIns="34275">
            <a:noAutofit/>
          </a:bodyPr>
          <a:lstStyle>
            <a:lvl1pPr indent="0" lvl="0" marL="0" marR="0" rtl="0" algn="l">
              <a:spcBef>
                <a:spcPts val="0"/>
              </a:spcBef>
              <a:buNone/>
              <a:defRPr b="0" i="0" sz="700" u="none" cap="none" strike="noStrike">
                <a:solidFill>
                  <a:srgbClr val="888888"/>
                </a:solidFill>
                <a:latin typeface="Arial"/>
                <a:ea typeface="Arial"/>
                <a:cs typeface="Arial"/>
                <a:sym typeface="Arial"/>
              </a:defRPr>
            </a:lvl1pPr>
            <a:lvl2pPr indent="0" lvl="1" marL="0" marR="0" rtl="0" algn="l">
              <a:spcBef>
                <a:spcPts val="0"/>
              </a:spcBef>
              <a:buNone/>
              <a:defRPr b="0" i="0" sz="700" u="none" cap="none" strike="noStrike">
                <a:solidFill>
                  <a:srgbClr val="888888"/>
                </a:solidFill>
                <a:latin typeface="Arial"/>
                <a:ea typeface="Arial"/>
                <a:cs typeface="Arial"/>
                <a:sym typeface="Arial"/>
              </a:defRPr>
            </a:lvl2pPr>
            <a:lvl3pPr indent="0" lvl="2" marL="0" marR="0" rtl="0" algn="l">
              <a:spcBef>
                <a:spcPts val="0"/>
              </a:spcBef>
              <a:buNone/>
              <a:defRPr b="0" i="0" sz="700" u="none" cap="none" strike="noStrike">
                <a:solidFill>
                  <a:srgbClr val="888888"/>
                </a:solidFill>
                <a:latin typeface="Arial"/>
                <a:ea typeface="Arial"/>
                <a:cs typeface="Arial"/>
                <a:sym typeface="Arial"/>
              </a:defRPr>
            </a:lvl3pPr>
            <a:lvl4pPr indent="0" lvl="3" marL="0" marR="0" rtl="0" algn="l">
              <a:spcBef>
                <a:spcPts val="0"/>
              </a:spcBef>
              <a:buNone/>
              <a:defRPr b="0" i="0" sz="700" u="none" cap="none" strike="noStrike">
                <a:solidFill>
                  <a:srgbClr val="888888"/>
                </a:solidFill>
                <a:latin typeface="Arial"/>
                <a:ea typeface="Arial"/>
                <a:cs typeface="Arial"/>
                <a:sym typeface="Arial"/>
              </a:defRPr>
            </a:lvl4pPr>
            <a:lvl5pPr indent="0" lvl="4" marL="0" marR="0" rtl="0" algn="l">
              <a:spcBef>
                <a:spcPts val="0"/>
              </a:spcBef>
              <a:buNone/>
              <a:defRPr b="0" i="0" sz="700" u="none" cap="none" strike="noStrike">
                <a:solidFill>
                  <a:srgbClr val="888888"/>
                </a:solidFill>
                <a:latin typeface="Arial"/>
                <a:ea typeface="Arial"/>
                <a:cs typeface="Arial"/>
                <a:sym typeface="Arial"/>
              </a:defRPr>
            </a:lvl5pPr>
            <a:lvl6pPr indent="0" lvl="5" marL="0" marR="0" rtl="0" algn="l">
              <a:spcBef>
                <a:spcPts val="0"/>
              </a:spcBef>
              <a:buNone/>
              <a:defRPr b="0" i="0" sz="700" u="none" cap="none" strike="noStrike">
                <a:solidFill>
                  <a:srgbClr val="888888"/>
                </a:solidFill>
                <a:latin typeface="Arial"/>
                <a:ea typeface="Arial"/>
                <a:cs typeface="Arial"/>
                <a:sym typeface="Arial"/>
              </a:defRPr>
            </a:lvl6pPr>
            <a:lvl7pPr indent="0" lvl="6" marL="0" marR="0" rtl="0" algn="l">
              <a:spcBef>
                <a:spcPts val="0"/>
              </a:spcBef>
              <a:buNone/>
              <a:defRPr b="0" i="0" sz="700" u="none" cap="none" strike="noStrike">
                <a:solidFill>
                  <a:srgbClr val="888888"/>
                </a:solidFill>
                <a:latin typeface="Arial"/>
                <a:ea typeface="Arial"/>
                <a:cs typeface="Arial"/>
                <a:sym typeface="Arial"/>
              </a:defRPr>
            </a:lvl7pPr>
            <a:lvl8pPr indent="0" lvl="7" marL="0" marR="0" rtl="0" algn="l">
              <a:spcBef>
                <a:spcPts val="0"/>
              </a:spcBef>
              <a:buNone/>
              <a:defRPr b="0" i="0" sz="700" u="none" cap="none" strike="noStrike">
                <a:solidFill>
                  <a:srgbClr val="888888"/>
                </a:solidFill>
                <a:latin typeface="Arial"/>
                <a:ea typeface="Arial"/>
                <a:cs typeface="Arial"/>
                <a:sym typeface="Arial"/>
              </a:defRPr>
            </a:lvl8pPr>
            <a:lvl9pPr indent="0" lvl="8" marL="0" marR="0" rtl="0" algn="l">
              <a:spcBef>
                <a:spcPts val="0"/>
              </a:spcBef>
              <a:buNone/>
              <a:defRPr b="0" i="0" sz="7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r>
              <a:rPr lang="en-CA"/>
              <a:t>PAGE </a:t>
            </a:r>
            <a:fld id="{00000000-1234-1234-1234-123412341234}" type="slidenum">
              <a:rPr lang="en-CA"/>
              <a:t>‹#›</a:t>
            </a:fld>
            <a:endParaRPr/>
          </a:p>
        </p:txBody>
      </p:sp>
      <p:sp>
        <p:nvSpPr>
          <p:cNvPr id="263" name="Google Shape;263;p62"/>
          <p:cNvSpPr txBox="1"/>
          <p:nvPr>
            <p:ph idx="2" type="subTitle"/>
          </p:nvPr>
        </p:nvSpPr>
        <p:spPr>
          <a:xfrm>
            <a:off x="337871" y="1036321"/>
            <a:ext cx="7886700" cy="723900"/>
          </a:xfrm>
          <a:prstGeom prst="rect">
            <a:avLst/>
          </a:prstGeom>
          <a:noFill/>
          <a:ln>
            <a:noFill/>
          </a:ln>
        </p:spPr>
        <p:txBody>
          <a:bodyPr anchorCtr="0" anchor="t" bIns="68575" lIns="68575" spcFirstLastPara="1" rIns="68575" wrap="square" tIns="68575">
            <a:noAutofit/>
          </a:bodyPr>
          <a:lstStyle>
            <a:lvl1pPr indent="0" lvl="0" marL="0" marR="0" rtl="0" algn="l">
              <a:lnSpc>
                <a:spcPct val="90000"/>
              </a:lnSpc>
              <a:spcBef>
                <a:spcPts val="800"/>
              </a:spcBef>
              <a:spcAft>
                <a:spcPts val="0"/>
              </a:spcAft>
              <a:buClr>
                <a:srgbClr val="005497"/>
              </a:buClr>
              <a:buSzPts val="1400"/>
              <a:buFont typeface="Arial"/>
              <a:buNone/>
              <a:defRPr b="1" i="0" sz="1800" u="none" cap="none" strike="noStrike">
                <a:solidFill>
                  <a:schemeClr val="accent1"/>
                </a:solidFill>
                <a:latin typeface="Arial"/>
                <a:ea typeface="Arial"/>
                <a:cs typeface="Arial"/>
                <a:sym typeface="Arial"/>
              </a:defRPr>
            </a:lvl1pPr>
            <a:lvl2pPr indent="-12700" lvl="1" marL="342900" marR="0" rtl="0" algn="ctr">
              <a:lnSpc>
                <a:spcPct val="90000"/>
              </a:lnSpc>
              <a:spcBef>
                <a:spcPts val="400"/>
              </a:spcBef>
              <a:spcAft>
                <a:spcPts val="0"/>
              </a:spcAft>
              <a:buClr>
                <a:srgbClr val="005497"/>
              </a:buClr>
              <a:buSzPts val="1400"/>
              <a:buFont typeface="Arial"/>
              <a:buNone/>
              <a:defRPr b="0" i="0" sz="1500" u="none" cap="none" strike="noStrike">
                <a:solidFill>
                  <a:schemeClr val="dk1"/>
                </a:solidFill>
                <a:latin typeface="Arial"/>
                <a:ea typeface="Arial"/>
                <a:cs typeface="Arial"/>
                <a:sym typeface="Arial"/>
              </a:defRPr>
            </a:lvl2pPr>
            <a:lvl3pPr indent="-12700" lvl="2" marL="685800" marR="0" rtl="0" algn="ctr">
              <a:lnSpc>
                <a:spcPct val="90000"/>
              </a:lnSpc>
              <a:spcBef>
                <a:spcPts val="400"/>
              </a:spcBef>
              <a:spcAft>
                <a:spcPts val="0"/>
              </a:spcAft>
              <a:buClr>
                <a:srgbClr val="005497"/>
              </a:buClr>
              <a:buSzPts val="1400"/>
              <a:buFont typeface="Arial"/>
              <a:buNone/>
              <a:defRPr b="0" i="0" sz="1400" u="none" cap="none" strike="noStrike">
                <a:solidFill>
                  <a:schemeClr val="dk1"/>
                </a:solidFill>
                <a:latin typeface="Arial"/>
                <a:ea typeface="Arial"/>
                <a:cs typeface="Arial"/>
                <a:sym typeface="Arial"/>
              </a:defRPr>
            </a:lvl3pPr>
            <a:lvl4pPr indent="-12700" lvl="3" marL="1028700" marR="0" rtl="0" algn="ctr">
              <a:lnSpc>
                <a:spcPct val="90000"/>
              </a:lnSpc>
              <a:spcBef>
                <a:spcPts val="400"/>
              </a:spcBef>
              <a:spcAft>
                <a:spcPts val="0"/>
              </a:spcAft>
              <a:buClr>
                <a:srgbClr val="005497"/>
              </a:buClr>
              <a:buSzPts val="1400"/>
              <a:buFont typeface="Arial"/>
              <a:buNone/>
              <a:defRPr b="0" i="0" sz="1200" u="none" cap="none" strike="noStrike">
                <a:solidFill>
                  <a:schemeClr val="dk1"/>
                </a:solidFill>
                <a:latin typeface="Arial"/>
                <a:ea typeface="Arial"/>
                <a:cs typeface="Arial"/>
                <a:sym typeface="Arial"/>
              </a:defRPr>
            </a:lvl4pPr>
            <a:lvl5pPr indent="-12700" lvl="4" marL="1371600" marR="0" rtl="0" algn="ctr">
              <a:lnSpc>
                <a:spcPct val="90000"/>
              </a:lnSpc>
              <a:spcBef>
                <a:spcPts val="400"/>
              </a:spcBef>
              <a:spcAft>
                <a:spcPts val="0"/>
              </a:spcAft>
              <a:buClr>
                <a:srgbClr val="005497"/>
              </a:buClr>
              <a:buSzPts val="1400"/>
              <a:buFont typeface="Arial"/>
              <a:buNone/>
              <a:defRPr b="0" i="0" sz="1200" u="none" cap="none" strike="noStrike">
                <a:solidFill>
                  <a:schemeClr val="dk1"/>
                </a:solidFill>
                <a:latin typeface="Arial"/>
                <a:ea typeface="Arial"/>
                <a:cs typeface="Arial"/>
                <a:sym typeface="Arial"/>
              </a:defRPr>
            </a:lvl5pPr>
            <a:lvl6pPr indent="-12700" lvl="5" marL="1714500" marR="0" rtl="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6pPr>
            <a:lvl7pPr indent="-12700" lvl="6" marL="2057400" marR="0" rtl="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7pPr>
            <a:lvl8pPr indent="-12700" lvl="7" marL="2400300" marR="0" rtl="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8pPr>
            <a:lvl9pPr indent="-12700" lvl="8" marL="2743200" marR="0" rtl="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plate Slide" showMasterSp="0">
  <p:cSld name="Endplate Slide">
    <p:bg>
      <p:bgPr>
        <a:solidFill>
          <a:schemeClr val="accent1"/>
        </a:solidFill>
      </p:bgPr>
    </p:bg>
    <p:spTree>
      <p:nvGrpSpPr>
        <p:cNvPr id="264" name="Shape 264"/>
        <p:cNvGrpSpPr/>
        <p:nvPr/>
      </p:nvGrpSpPr>
      <p:grpSpPr>
        <a:xfrm>
          <a:off x="0" y="0"/>
          <a:ext cx="0" cy="0"/>
          <a:chOff x="0" y="0"/>
          <a:chExt cx="0" cy="0"/>
        </a:xfrm>
      </p:grpSpPr>
      <p:sp>
        <p:nvSpPr>
          <p:cNvPr id="265" name="Google Shape;265;p63"/>
          <p:cNvSpPr txBox="1"/>
          <p:nvPr/>
        </p:nvSpPr>
        <p:spPr>
          <a:xfrm>
            <a:off x="337873" y="2252664"/>
            <a:ext cx="7663200" cy="673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5497"/>
              </a:buClr>
              <a:buFont typeface="Arial"/>
              <a:buNone/>
            </a:pPr>
            <a:r>
              <a:rPr b="1" i="0" lang="en-CA" sz="2100" u="none" cap="none" strike="noStrike">
                <a:solidFill>
                  <a:srgbClr val="78BE20"/>
                </a:solidFill>
                <a:latin typeface="Arial"/>
                <a:ea typeface="Arial"/>
                <a:cs typeface="Arial"/>
                <a:sym typeface="Arial"/>
              </a:rPr>
              <a:t>INNOVATING TOMORROW</a:t>
            </a:r>
            <a:br>
              <a:rPr b="1" i="0" lang="en-CA" sz="2100" u="none" cap="none" strike="noStrike">
                <a:solidFill>
                  <a:srgbClr val="78BE20"/>
                </a:solidFill>
                <a:latin typeface="Arial"/>
                <a:ea typeface="Arial"/>
                <a:cs typeface="Arial"/>
                <a:sym typeface="Arial"/>
              </a:rPr>
            </a:br>
            <a:r>
              <a:rPr b="1" i="0" lang="en-CA" sz="2100" u="none" cap="none" strike="noStrike">
                <a:solidFill>
                  <a:srgbClr val="FFFFFF"/>
                </a:solidFill>
                <a:latin typeface="Arial"/>
                <a:ea typeface="Arial"/>
                <a:cs typeface="Arial"/>
                <a:sym typeface="Arial"/>
              </a:rPr>
              <a:t>BY EDUCATING TODAY</a:t>
            </a:r>
            <a:endParaRPr sz="1100"/>
          </a:p>
        </p:txBody>
      </p:sp>
      <p:grpSp>
        <p:nvGrpSpPr>
          <p:cNvPr id="266" name="Google Shape;266;p63"/>
          <p:cNvGrpSpPr/>
          <p:nvPr/>
        </p:nvGrpSpPr>
        <p:grpSpPr>
          <a:xfrm>
            <a:off x="0" y="1"/>
            <a:ext cx="9144000" cy="841725"/>
            <a:chOff x="0" y="0"/>
            <a:chExt cx="12192000" cy="1122300"/>
          </a:xfrm>
        </p:grpSpPr>
        <p:sp>
          <p:nvSpPr>
            <p:cNvPr id="267" name="Google Shape;267;p63"/>
            <p:cNvSpPr/>
            <p:nvPr/>
          </p:nvSpPr>
          <p:spPr>
            <a:xfrm>
              <a:off x="0" y="0"/>
              <a:ext cx="12192000" cy="11223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Font typeface="Calibri"/>
                <a:buNone/>
              </a:pPr>
              <a:r>
                <a:t/>
              </a:r>
              <a:endParaRPr b="0" i="0" sz="1400" u="none" cap="none" strike="noStrike">
                <a:solidFill>
                  <a:srgbClr val="FFFFFF"/>
                </a:solidFill>
                <a:latin typeface="Calibri"/>
                <a:ea typeface="Calibri"/>
                <a:cs typeface="Calibri"/>
                <a:sym typeface="Calibri"/>
              </a:endParaRPr>
            </a:p>
          </p:txBody>
        </p:sp>
        <p:pic>
          <p:nvPicPr>
            <p:cNvPr id="268" name="Google Shape;268;p63"/>
            <p:cNvPicPr preferRelativeResize="0"/>
            <p:nvPr/>
          </p:nvPicPr>
          <p:blipFill rotWithShape="1">
            <a:blip r:embed="rId2">
              <a:alphaModFix/>
            </a:blip>
            <a:srcRect b="0" l="0" r="0" t="0"/>
            <a:stretch/>
          </p:blipFill>
          <p:spPr>
            <a:xfrm>
              <a:off x="11135360" y="178682"/>
              <a:ext cx="751840" cy="762818"/>
            </a:xfrm>
            <a:prstGeom prst="rect">
              <a:avLst/>
            </a:prstGeom>
            <a:noFill/>
            <a:ln>
              <a:noFill/>
            </a:ln>
          </p:spPr>
        </p:pic>
      </p:grpSp>
      <p:sp>
        <p:nvSpPr>
          <p:cNvPr id="269" name="Google Shape;269;p63"/>
          <p:cNvSpPr txBox="1"/>
          <p:nvPr/>
        </p:nvSpPr>
        <p:spPr>
          <a:xfrm>
            <a:off x="337873" y="3065517"/>
            <a:ext cx="7663200" cy="1176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5497"/>
              </a:buClr>
              <a:buFont typeface="Arial"/>
              <a:buNone/>
            </a:pPr>
            <a:r>
              <a:rPr b="0" i="0" lang="en-CA" sz="1400" u="none" cap="none" strike="noStrike">
                <a:solidFill>
                  <a:srgbClr val="FFFFFF"/>
                </a:solidFill>
                <a:latin typeface="Arial"/>
                <a:ea typeface="Arial"/>
                <a:cs typeface="Arial"/>
                <a:sym typeface="Arial"/>
              </a:rPr>
              <a:t>51 Ardelt Avenue</a:t>
            </a:r>
            <a:br>
              <a:rPr b="0" i="0" lang="en-CA" sz="1400" u="none" cap="none" strike="noStrike">
                <a:solidFill>
                  <a:srgbClr val="FFFFFF"/>
                </a:solidFill>
                <a:latin typeface="Arial"/>
                <a:ea typeface="Arial"/>
                <a:cs typeface="Arial"/>
                <a:sym typeface="Arial"/>
              </a:rPr>
            </a:br>
            <a:r>
              <a:rPr b="0" i="0" lang="en-CA" sz="1400" u="none" cap="none" strike="noStrike">
                <a:solidFill>
                  <a:srgbClr val="FFFFFF"/>
                </a:solidFill>
                <a:latin typeface="Arial"/>
                <a:ea typeface="Arial"/>
                <a:cs typeface="Arial"/>
                <a:sym typeface="Arial"/>
              </a:rPr>
              <a:t>Kitchener, ON  N2C 2R5</a:t>
            </a:r>
            <a:br>
              <a:rPr b="0" i="0" lang="en-CA" sz="1400" u="none" cap="none" strike="noStrike">
                <a:solidFill>
                  <a:srgbClr val="FFFFFF"/>
                </a:solidFill>
                <a:latin typeface="Arial"/>
                <a:ea typeface="Arial"/>
                <a:cs typeface="Arial"/>
                <a:sym typeface="Arial"/>
              </a:rPr>
            </a:br>
            <a:r>
              <a:rPr b="0" i="0" lang="en-CA" sz="1400" u="none" cap="none" strike="noStrike">
                <a:solidFill>
                  <a:srgbClr val="FFFFFF"/>
                </a:solidFill>
                <a:latin typeface="Arial"/>
                <a:ea typeface="Arial"/>
                <a:cs typeface="Arial"/>
                <a:sym typeface="Arial"/>
              </a:rPr>
              <a:t>tel: 519.570.0003</a:t>
            </a:r>
            <a:br>
              <a:rPr b="0" i="0" lang="en-CA" sz="1400" u="none" cap="none" strike="noStrike">
                <a:solidFill>
                  <a:srgbClr val="FFFFFF"/>
                </a:solidFill>
                <a:latin typeface="Arial"/>
                <a:ea typeface="Arial"/>
                <a:cs typeface="Arial"/>
                <a:sym typeface="Arial"/>
              </a:rPr>
            </a:br>
            <a:r>
              <a:rPr b="0" i="0" lang="en-CA" sz="1400" u="none" cap="none" strike="noStrike">
                <a:solidFill>
                  <a:srgbClr val="FFFFFF"/>
                </a:solidFill>
                <a:latin typeface="Arial"/>
                <a:ea typeface="Arial"/>
                <a:cs typeface="Arial"/>
                <a:sym typeface="Arial"/>
              </a:rPr>
              <a:t>WEB: WRDSB.CA</a:t>
            </a:r>
            <a:endParaRPr sz="1100"/>
          </a:p>
        </p:txBody>
      </p:sp>
      <p:grpSp>
        <p:nvGrpSpPr>
          <p:cNvPr id="270" name="Google Shape;270;p63"/>
          <p:cNvGrpSpPr/>
          <p:nvPr/>
        </p:nvGrpSpPr>
        <p:grpSpPr>
          <a:xfrm>
            <a:off x="409576" y="4603995"/>
            <a:ext cx="8067575" cy="264857"/>
            <a:chOff x="546100" y="6138675"/>
            <a:chExt cx="10756767" cy="353142"/>
          </a:xfrm>
        </p:grpSpPr>
        <p:pic>
          <p:nvPicPr>
            <p:cNvPr id="271" name="Google Shape;271;p63"/>
            <p:cNvPicPr preferRelativeResize="0"/>
            <p:nvPr/>
          </p:nvPicPr>
          <p:blipFill rotWithShape="1">
            <a:blip r:embed="rId3">
              <a:alphaModFix/>
            </a:blip>
            <a:srcRect b="0" l="0" r="0" t="0"/>
            <a:stretch/>
          </p:blipFill>
          <p:spPr>
            <a:xfrm>
              <a:off x="546100" y="6174317"/>
              <a:ext cx="317500" cy="317500"/>
            </a:xfrm>
            <a:prstGeom prst="rect">
              <a:avLst/>
            </a:prstGeom>
            <a:noFill/>
            <a:ln>
              <a:noFill/>
            </a:ln>
          </p:spPr>
        </p:pic>
        <p:pic>
          <p:nvPicPr>
            <p:cNvPr id="272" name="Google Shape;272;p63"/>
            <p:cNvPicPr preferRelativeResize="0"/>
            <p:nvPr/>
          </p:nvPicPr>
          <p:blipFill rotWithShape="1">
            <a:blip r:embed="rId4">
              <a:alphaModFix/>
            </a:blip>
            <a:srcRect b="0" l="0" r="0" t="0"/>
            <a:stretch/>
          </p:blipFill>
          <p:spPr>
            <a:xfrm>
              <a:off x="5846234" y="6138675"/>
              <a:ext cx="317500" cy="317500"/>
            </a:xfrm>
            <a:prstGeom prst="rect">
              <a:avLst/>
            </a:prstGeom>
            <a:noFill/>
            <a:ln>
              <a:noFill/>
            </a:ln>
          </p:spPr>
        </p:pic>
        <p:pic>
          <p:nvPicPr>
            <p:cNvPr id="273" name="Google Shape;273;p63"/>
            <p:cNvPicPr preferRelativeResize="0"/>
            <p:nvPr/>
          </p:nvPicPr>
          <p:blipFill rotWithShape="1">
            <a:blip r:embed="rId5">
              <a:alphaModFix/>
            </a:blip>
            <a:srcRect b="0" l="0" r="0" t="0"/>
            <a:stretch/>
          </p:blipFill>
          <p:spPr>
            <a:xfrm>
              <a:off x="3196167" y="6171312"/>
              <a:ext cx="317500" cy="272982"/>
            </a:xfrm>
            <a:prstGeom prst="rect">
              <a:avLst/>
            </a:prstGeom>
            <a:noFill/>
            <a:ln>
              <a:noFill/>
            </a:ln>
          </p:spPr>
        </p:pic>
        <p:pic>
          <p:nvPicPr>
            <p:cNvPr id="274" name="Google Shape;274;p63"/>
            <p:cNvPicPr preferRelativeResize="0"/>
            <p:nvPr/>
          </p:nvPicPr>
          <p:blipFill rotWithShape="1">
            <a:blip r:embed="rId6">
              <a:alphaModFix/>
            </a:blip>
            <a:srcRect b="0" l="0" r="0" t="0"/>
            <a:stretch/>
          </p:blipFill>
          <p:spPr>
            <a:xfrm>
              <a:off x="8758766" y="6218764"/>
              <a:ext cx="317500" cy="228577"/>
            </a:xfrm>
            <a:prstGeom prst="rect">
              <a:avLst/>
            </a:prstGeom>
            <a:noFill/>
            <a:ln>
              <a:noFill/>
            </a:ln>
          </p:spPr>
        </p:pic>
        <p:sp>
          <p:nvSpPr>
            <p:cNvPr id="275" name="Google Shape;275;p63"/>
            <p:cNvSpPr txBox="1"/>
            <p:nvPr/>
          </p:nvSpPr>
          <p:spPr>
            <a:xfrm>
              <a:off x="863600" y="6209957"/>
              <a:ext cx="2015100" cy="246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FFFFFF"/>
                </a:buClr>
                <a:buFont typeface="Arial"/>
                <a:buNone/>
              </a:pPr>
              <a:r>
                <a:rPr b="1" i="0" lang="en-CA" sz="800" u="none" cap="none" strike="noStrike">
                  <a:solidFill>
                    <a:srgbClr val="FFFFFF"/>
                  </a:solidFill>
                  <a:latin typeface="Arial"/>
                  <a:ea typeface="Arial"/>
                  <a:cs typeface="Arial"/>
                  <a:sym typeface="Arial"/>
                </a:rPr>
                <a:t>FACEBOOK.COM/WRDSB</a:t>
              </a:r>
              <a:endParaRPr b="0" i="0" sz="1400" u="none" cap="none" strike="noStrike">
                <a:solidFill>
                  <a:srgbClr val="000000"/>
                </a:solidFill>
                <a:latin typeface="Calibri"/>
                <a:ea typeface="Calibri"/>
                <a:cs typeface="Calibri"/>
                <a:sym typeface="Calibri"/>
              </a:endParaRPr>
            </a:p>
          </p:txBody>
        </p:sp>
        <p:sp>
          <p:nvSpPr>
            <p:cNvPr id="276" name="Google Shape;276;p63"/>
            <p:cNvSpPr txBox="1"/>
            <p:nvPr/>
          </p:nvSpPr>
          <p:spPr>
            <a:xfrm>
              <a:off x="3513666" y="6209956"/>
              <a:ext cx="2015100" cy="246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FFFFFF"/>
                </a:buClr>
                <a:buFont typeface="Arial"/>
                <a:buNone/>
              </a:pPr>
              <a:r>
                <a:rPr b="1" i="0" lang="en-CA" sz="800" u="none" cap="none" strike="noStrike">
                  <a:solidFill>
                    <a:srgbClr val="FFFFFF"/>
                  </a:solidFill>
                  <a:latin typeface="Arial"/>
                  <a:ea typeface="Arial"/>
                  <a:cs typeface="Arial"/>
                  <a:sym typeface="Arial"/>
                </a:rPr>
                <a:t>TWITTER.COM/WRDSB</a:t>
              </a:r>
              <a:endParaRPr sz="1100"/>
            </a:p>
          </p:txBody>
        </p:sp>
        <p:sp>
          <p:nvSpPr>
            <p:cNvPr id="277" name="Google Shape;277;p63"/>
            <p:cNvSpPr txBox="1"/>
            <p:nvPr/>
          </p:nvSpPr>
          <p:spPr>
            <a:xfrm>
              <a:off x="6193368" y="6209955"/>
              <a:ext cx="2015100" cy="246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FFFFFF"/>
                </a:buClr>
                <a:buFont typeface="Arial"/>
                <a:buNone/>
              </a:pPr>
              <a:r>
                <a:rPr b="1" i="0" lang="en-CA" sz="800" u="none" cap="none" strike="noStrike">
                  <a:solidFill>
                    <a:srgbClr val="FFFFFF"/>
                  </a:solidFill>
                  <a:latin typeface="Arial"/>
                  <a:ea typeface="Arial"/>
                  <a:cs typeface="Arial"/>
                  <a:sym typeface="Arial"/>
                </a:rPr>
                <a:t>INSTAGRAM.COM/WR_DSB</a:t>
              </a:r>
              <a:endParaRPr sz="1100"/>
            </a:p>
          </p:txBody>
        </p:sp>
        <p:sp>
          <p:nvSpPr>
            <p:cNvPr id="278" name="Google Shape;278;p63"/>
            <p:cNvSpPr txBox="1"/>
            <p:nvPr/>
          </p:nvSpPr>
          <p:spPr>
            <a:xfrm>
              <a:off x="9076267" y="6209954"/>
              <a:ext cx="2226600" cy="246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FFFFFF"/>
                </a:buClr>
                <a:buFont typeface="Arial"/>
                <a:buNone/>
              </a:pPr>
              <a:r>
                <a:rPr b="1" i="0" lang="en-CA" sz="800" u="none" cap="none" strike="noStrike">
                  <a:solidFill>
                    <a:srgbClr val="FFFFFF"/>
                  </a:solidFill>
                  <a:latin typeface="Arial"/>
                  <a:ea typeface="Arial"/>
                  <a:cs typeface="Arial"/>
                  <a:sym typeface="Arial"/>
                </a:rPr>
                <a:t>YOUTUBE.COM/WRDSBVIDEO</a:t>
              </a:r>
              <a:endParaRPr sz="1100"/>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TITLE_AND_BODY_1_3_1_1">
    <p:spTree>
      <p:nvGrpSpPr>
        <p:cNvPr id="279" name="Shape 279"/>
        <p:cNvGrpSpPr/>
        <p:nvPr/>
      </p:nvGrpSpPr>
      <p:grpSpPr>
        <a:xfrm>
          <a:off x="0" y="0"/>
          <a:ext cx="0" cy="0"/>
          <a:chOff x="0" y="0"/>
          <a:chExt cx="0" cy="0"/>
        </a:xfrm>
      </p:grpSpPr>
      <p:grpSp>
        <p:nvGrpSpPr>
          <p:cNvPr id="280" name="Google Shape;280;p64"/>
          <p:cNvGrpSpPr/>
          <p:nvPr/>
        </p:nvGrpSpPr>
        <p:grpSpPr>
          <a:xfrm>
            <a:off x="-152410" y="0"/>
            <a:ext cx="9338910" cy="5221448"/>
            <a:chOff x="-152410" y="0"/>
            <a:chExt cx="9338910" cy="5221448"/>
          </a:xfrm>
        </p:grpSpPr>
        <p:sp>
          <p:nvSpPr>
            <p:cNvPr id="281" name="Google Shape;281;p64"/>
            <p:cNvSpPr/>
            <p:nvPr/>
          </p:nvSpPr>
          <p:spPr>
            <a:xfrm flipH="1" rot="10800000">
              <a:off x="-152410" y="3991667"/>
              <a:ext cx="1579980" cy="1217639"/>
            </a:xfrm>
            <a:custGeom>
              <a:rect b="b" l="l" r="r" t="t"/>
              <a:pathLst>
                <a:path extrusionOk="0" h="39005" w="50612">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2" name="Google Shape;282;p64"/>
            <p:cNvGrpSpPr/>
            <p:nvPr/>
          </p:nvGrpSpPr>
          <p:grpSpPr>
            <a:xfrm>
              <a:off x="524811" y="1775715"/>
              <a:ext cx="8661689" cy="3445733"/>
              <a:chOff x="524811" y="1775715"/>
              <a:chExt cx="8661689" cy="3445733"/>
            </a:xfrm>
          </p:grpSpPr>
          <p:sp>
            <p:nvSpPr>
              <p:cNvPr id="283" name="Google Shape;283;p64"/>
              <p:cNvSpPr/>
              <p:nvPr/>
            </p:nvSpPr>
            <p:spPr>
              <a:xfrm flipH="1">
                <a:off x="5389067" y="1848905"/>
                <a:ext cx="3797433" cy="3372543"/>
              </a:xfrm>
              <a:custGeom>
                <a:rect b="b" l="l" r="r" t="t"/>
                <a:pathLst>
                  <a:path extrusionOk="0" h="12063" w="13583">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64"/>
              <p:cNvSpPr/>
              <p:nvPr/>
            </p:nvSpPr>
            <p:spPr>
              <a:xfrm>
                <a:off x="524811" y="1775715"/>
                <a:ext cx="378089" cy="363569"/>
              </a:xfrm>
              <a:custGeom>
                <a:rect b="b" l="l" r="r" t="t"/>
                <a:pathLst>
                  <a:path extrusionOk="0" h="3230" w="3359">
                    <a:moveTo>
                      <a:pt x="3358" y="1"/>
                    </a:moveTo>
                    <a:lnTo>
                      <a:pt x="0" y="1212"/>
                    </a:lnTo>
                    <a:lnTo>
                      <a:pt x="1800" y="3229"/>
                    </a:lnTo>
                    <a:lnTo>
                      <a:pt x="335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5" name="Google Shape;285;p64"/>
            <p:cNvSpPr/>
            <p:nvPr/>
          </p:nvSpPr>
          <p:spPr>
            <a:xfrm>
              <a:off x="4655007" y="0"/>
              <a:ext cx="4130762" cy="644602"/>
            </a:xfrm>
            <a:custGeom>
              <a:rect b="b" l="l" r="r" t="t"/>
              <a:pathLst>
                <a:path extrusionOk="0" h="2888" w="18507">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6" name="Google Shape;286;p64"/>
          <p:cNvSpPr txBox="1"/>
          <p:nvPr>
            <p:ph idx="1" type="subTitle"/>
          </p:nvPr>
        </p:nvSpPr>
        <p:spPr>
          <a:xfrm>
            <a:off x="713850" y="2553750"/>
            <a:ext cx="1284000" cy="834000"/>
          </a:xfrm>
          <a:prstGeom prst="rect">
            <a:avLst/>
          </a:prstGeom>
        </p:spPr>
        <p:txBody>
          <a:bodyPr anchorCtr="0" anchor="b" bIns="68575" lIns="68575" spcFirstLastPara="1" rIns="68575" wrap="square" tIns="68575">
            <a:noAutofit/>
          </a:bodyPr>
          <a:lstStyle>
            <a:lvl1pPr lvl="0" rtl="0">
              <a:lnSpc>
                <a:spcPct val="100000"/>
              </a:lnSpc>
              <a:spcBef>
                <a:spcPts val="800"/>
              </a:spcBef>
              <a:spcAft>
                <a:spcPts val="0"/>
              </a:spcAft>
              <a:buSzPts val="1800"/>
              <a:buNone/>
              <a:defRPr sz="1800">
                <a:latin typeface="Black Han Sans"/>
                <a:ea typeface="Black Han Sans"/>
                <a:cs typeface="Black Han Sans"/>
                <a:sym typeface="Black Han Sans"/>
              </a:defRPr>
            </a:lvl1pPr>
            <a:lvl2pPr lvl="1" rtl="0">
              <a:lnSpc>
                <a:spcPct val="100000"/>
              </a:lnSpc>
              <a:spcBef>
                <a:spcPts val="400"/>
              </a:spcBef>
              <a:spcAft>
                <a:spcPts val="0"/>
              </a:spcAft>
              <a:buSzPts val="2100"/>
              <a:buNone/>
              <a:defRPr sz="2100"/>
            </a:lvl2pPr>
            <a:lvl3pPr lvl="2" rtl="0">
              <a:lnSpc>
                <a:spcPct val="100000"/>
              </a:lnSpc>
              <a:spcBef>
                <a:spcPts val="400"/>
              </a:spcBef>
              <a:spcAft>
                <a:spcPts val="0"/>
              </a:spcAft>
              <a:buSzPts val="2100"/>
              <a:buNone/>
              <a:defRPr sz="2100"/>
            </a:lvl3pPr>
            <a:lvl4pPr lvl="3" rtl="0">
              <a:lnSpc>
                <a:spcPct val="100000"/>
              </a:lnSpc>
              <a:spcBef>
                <a:spcPts val="400"/>
              </a:spcBef>
              <a:spcAft>
                <a:spcPts val="0"/>
              </a:spcAft>
              <a:buSzPts val="2100"/>
              <a:buNone/>
              <a:defRPr sz="2100"/>
            </a:lvl4pPr>
            <a:lvl5pPr lvl="4" rtl="0">
              <a:lnSpc>
                <a:spcPct val="100000"/>
              </a:lnSpc>
              <a:spcBef>
                <a:spcPts val="400"/>
              </a:spcBef>
              <a:spcAft>
                <a:spcPts val="0"/>
              </a:spcAft>
              <a:buSzPts val="2100"/>
              <a:buNone/>
              <a:defRPr sz="2100"/>
            </a:lvl5pPr>
            <a:lvl6pPr lvl="5" rtl="0">
              <a:lnSpc>
                <a:spcPct val="100000"/>
              </a:lnSpc>
              <a:spcBef>
                <a:spcPts val="400"/>
              </a:spcBef>
              <a:spcAft>
                <a:spcPts val="0"/>
              </a:spcAft>
              <a:buSzPts val="2100"/>
              <a:buNone/>
              <a:defRPr sz="2100"/>
            </a:lvl6pPr>
            <a:lvl7pPr lvl="6" rtl="0">
              <a:lnSpc>
                <a:spcPct val="100000"/>
              </a:lnSpc>
              <a:spcBef>
                <a:spcPts val="400"/>
              </a:spcBef>
              <a:spcAft>
                <a:spcPts val="0"/>
              </a:spcAft>
              <a:buSzPts val="2100"/>
              <a:buNone/>
              <a:defRPr sz="2100"/>
            </a:lvl7pPr>
            <a:lvl8pPr lvl="7" rtl="0">
              <a:lnSpc>
                <a:spcPct val="100000"/>
              </a:lnSpc>
              <a:spcBef>
                <a:spcPts val="400"/>
              </a:spcBef>
              <a:spcAft>
                <a:spcPts val="0"/>
              </a:spcAft>
              <a:buSzPts val="2100"/>
              <a:buNone/>
              <a:defRPr sz="2100"/>
            </a:lvl8pPr>
            <a:lvl9pPr lvl="8" rtl="0">
              <a:lnSpc>
                <a:spcPct val="100000"/>
              </a:lnSpc>
              <a:spcBef>
                <a:spcPts val="400"/>
              </a:spcBef>
              <a:spcAft>
                <a:spcPts val="0"/>
              </a:spcAft>
              <a:buSzPts val="2100"/>
              <a:buNone/>
              <a:defRPr sz="2100"/>
            </a:lvl9pPr>
          </a:lstStyle>
          <a:p/>
        </p:txBody>
      </p:sp>
      <p:sp>
        <p:nvSpPr>
          <p:cNvPr id="287" name="Google Shape;287;p64"/>
          <p:cNvSpPr txBox="1"/>
          <p:nvPr>
            <p:ph idx="2" type="body"/>
          </p:nvPr>
        </p:nvSpPr>
        <p:spPr>
          <a:xfrm>
            <a:off x="713850" y="3387750"/>
            <a:ext cx="3160800" cy="1087200"/>
          </a:xfrm>
          <a:prstGeom prst="rect">
            <a:avLst/>
          </a:prstGeom>
        </p:spPr>
        <p:txBody>
          <a:bodyPr anchorCtr="0" anchor="t" bIns="68575" lIns="68575" spcFirstLastPara="1" rIns="68575" wrap="square" tIns="68575">
            <a:noAutofit/>
          </a:bodyPr>
          <a:lstStyle>
            <a:lvl1pPr indent="-317500" lvl="0" marL="457200" rtl="0">
              <a:spcBef>
                <a:spcPts val="800"/>
              </a:spcBef>
              <a:spcAft>
                <a:spcPts val="0"/>
              </a:spcAft>
              <a:buSzPts val="1400"/>
              <a:buChar char="•"/>
              <a:defRPr sz="1600"/>
            </a:lvl1pPr>
            <a:lvl2pPr indent="-317500" lvl="1" marL="914400" rtl="0">
              <a:spcBef>
                <a:spcPts val="400"/>
              </a:spcBef>
              <a:spcAft>
                <a:spcPts val="0"/>
              </a:spcAft>
              <a:buSzPts val="1400"/>
              <a:buChar char="•"/>
              <a:defRPr/>
            </a:lvl2pPr>
            <a:lvl3pPr indent="-317500" lvl="2" marL="1371600" rtl="0">
              <a:spcBef>
                <a:spcPts val="400"/>
              </a:spcBef>
              <a:spcAft>
                <a:spcPts val="0"/>
              </a:spcAft>
              <a:buSzPts val="14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288" name="Google Shape;288;p64"/>
          <p:cNvSpPr txBox="1"/>
          <p:nvPr>
            <p:ph type="title"/>
          </p:nvPr>
        </p:nvSpPr>
        <p:spPr>
          <a:xfrm>
            <a:off x="713850" y="445025"/>
            <a:ext cx="6789300" cy="572700"/>
          </a:xfrm>
          <a:prstGeom prst="rect">
            <a:avLst/>
          </a:prstGeom>
        </p:spPr>
        <p:txBody>
          <a:bodyPr anchorCtr="0" anchor="ctr" bIns="68575" lIns="68575" spcFirstLastPara="1" rIns="68575" wrap="square" tIns="68575">
            <a:noAutofit/>
          </a:bodyPr>
          <a:lstStyle>
            <a:lvl1pPr lvl="0" rtl="0">
              <a:spcBef>
                <a:spcPts val="0"/>
              </a:spcBef>
              <a:spcAft>
                <a:spcPts val="0"/>
              </a:spcAft>
              <a:buSzPts val="1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1">
  <p:cSld name="TWO COLUMNS 2 1">
    <p:bg>
      <p:bgPr>
        <a:solidFill>
          <a:srgbClr val="AFA8D0"/>
        </a:solidFill>
      </p:bgPr>
    </p:bg>
    <p:spTree>
      <p:nvGrpSpPr>
        <p:cNvPr id="26" name="Shape 26"/>
        <p:cNvGrpSpPr/>
        <p:nvPr/>
      </p:nvGrpSpPr>
      <p:grpSpPr>
        <a:xfrm>
          <a:off x="0" y="0"/>
          <a:ext cx="0" cy="0"/>
          <a:chOff x="0" y="0"/>
          <a:chExt cx="0" cy="0"/>
        </a:xfrm>
      </p:grpSpPr>
      <p:sp>
        <p:nvSpPr>
          <p:cNvPr id="27" name="Google Shape;27;p8"/>
          <p:cNvSpPr txBox="1"/>
          <p:nvPr>
            <p:ph type="ctrTitle"/>
          </p:nvPr>
        </p:nvSpPr>
        <p:spPr>
          <a:xfrm>
            <a:off x="899250" y="4128125"/>
            <a:ext cx="7345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Clr>
                <a:srgbClr val="434343"/>
              </a:buClr>
              <a:buSzPts val="4800"/>
              <a:buNone/>
              <a:defRPr sz="4800">
                <a:solidFill>
                  <a:srgbClr val="434343"/>
                </a:solidFill>
              </a:defRPr>
            </a:lvl2pPr>
            <a:lvl3pPr lvl="2" algn="ctr">
              <a:lnSpc>
                <a:spcPct val="100000"/>
              </a:lnSpc>
              <a:spcBef>
                <a:spcPts val="0"/>
              </a:spcBef>
              <a:spcAft>
                <a:spcPts val="0"/>
              </a:spcAft>
              <a:buClr>
                <a:srgbClr val="434343"/>
              </a:buClr>
              <a:buSzPts val="4800"/>
              <a:buNone/>
              <a:defRPr sz="4800">
                <a:solidFill>
                  <a:srgbClr val="434343"/>
                </a:solidFill>
              </a:defRPr>
            </a:lvl3pPr>
            <a:lvl4pPr lvl="3" algn="ctr">
              <a:lnSpc>
                <a:spcPct val="100000"/>
              </a:lnSpc>
              <a:spcBef>
                <a:spcPts val="0"/>
              </a:spcBef>
              <a:spcAft>
                <a:spcPts val="0"/>
              </a:spcAft>
              <a:buClr>
                <a:srgbClr val="434343"/>
              </a:buClr>
              <a:buSzPts val="4800"/>
              <a:buNone/>
              <a:defRPr sz="4800">
                <a:solidFill>
                  <a:srgbClr val="434343"/>
                </a:solidFill>
              </a:defRPr>
            </a:lvl4pPr>
            <a:lvl5pPr lvl="4" algn="ctr">
              <a:lnSpc>
                <a:spcPct val="100000"/>
              </a:lnSpc>
              <a:spcBef>
                <a:spcPts val="0"/>
              </a:spcBef>
              <a:spcAft>
                <a:spcPts val="0"/>
              </a:spcAft>
              <a:buClr>
                <a:srgbClr val="434343"/>
              </a:buClr>
              <a:buSzPts val="4800"/>
              <a:buNone/>
              <a:defRPr sz="4800">
                <a:solidFill>
                  <a:srgbClr val="434343"/>
                </a:solidFill>
              </a:defRPr>
            </a:lvl5pPr>
            <a:lvl6pPr lvl="5" algn="ctr">
              <a:lnSpc>
                <a:spcPct val="100000"/>
              </a:lnSpc>
              <a:spcBef>
                <a:spcPts val="0"/>
              </a:spcBef>
              <a:spcAft>
                <a:spcPts val="0"/>
              </a:spcAft>
              <a:buClr>
                <a:srgbClr val="434343"/>
              </a:buClr>
              <a:buSzPts val="4800"/>
              <a:buNone/>
              <a:defRPr sz="4800">
                <a:solidFill>
                  <a:srgbClr val="434343"/>
                </a:solidFill>
              </a:defRPr>
            </a:lvl6pPr>
            <a:lvl7pPr lvl="6" algn="ctr">
              <a:lnSpc>
                <a:spcPct val="100000"/>
              </a:lnSpc>
              <a:spcBef>
                <a:spcPts val="0"/>
              </a:spcBef>
              <a:spcAft>
                <a:spcPts val="0"/>
              </a:spcAft>
              <a:buClr>
                <a:srgbClr val="434343"/>
              </a:buClr>
              <a:buSzPts val="4800"/>
              <a:buNone/>
              <a:defRPr sz="4800">
                <a:solidFill>
                  <a:srgbClr val="434343"/>
                </a:solidFill>
              </a:defRPr>
            </a:lvl7pPr>
            <a:lvl8pPr lvl="7" algn="ctr">
              <a:lnSpc>
                <a:spcPct val="100000"/>
              </a:lnSpc>
              <a:spcBef>
                <a:spcPts val="0"/>
              </a:spcBef>
              <a:spcAft>
                <a:spcPts val="0"/>
              </a:spcAft>
              <a:buClr>
                <a:srgbClr val="434343"/>
              </a:buClr>
              <a:buSzPts val="4800"/>
              <a:buNone/>
              <a:defRPr sz="4800">
                <a:solidFill>
                  <a:srgbClr val="434343"/>
                </a:solidFill>
              </a:defRPr>
            </a:lvl8pPr>
            <a:lvl9pPr lvl="8" algn="ctr">
              <a:lnSpc>
                <a:spcPct val="100000"/>
              </a:lnSpc>
              <a:spcBef>
                <a:spcPts val="0"/>
              </a:spcBef>
              <a:spcAft>
                <a:spcPts val="0"/>
              </a:spcAft>
              <a:buClr>
                <a:srgbClr val="434343"/>
              </a:buClr>
              <a:buSzPts val="4800"/>
              <a:buNone/>
              <a:defRPr sz="4800">
                <a:solidFill>
                  <a:srgbClr val="434343"/>
                </a:solidFill>
              </a:defRPr>
            </a:lvl9pPr>
          </a:lstStyle>
          <a:p/>
        </p:txBody>
      </p:sp>
      <p:sp>
        <p:nvSpPr>
          <p:cNvPr id="28" name="Google Shape;28;p8"/>
          <p:cNvSpPr txBox="1"/>
          <p:nvPr>
            <p:ph idx="1" type="subTitle"/>
          </p:nvPr>
        </p:nvSpPr>
        <p:spPr>
          <a:xfrm>
            <a:off x="2699100" y="1771775"/>
            <a:ext cx="3745800" cy="367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200"/>
              <a:buNone/>
              <a:defRPr sz="1200"/>
            </a:lvl1pPr>
            <a:lvl2pPr lvl="1" algn="ctr">
              <a:lnSpc>
                <a:spcPct val="100000"/>
              </a:lnSpc>
              <a:spcBef>
                <a:spcPts val="0"/>
              </a:spcBef>
              <a:spcAft>
                <a:spcPts val="0"/>
              </a:spcAft>
              <a:buClr>
                <a:srgbClr val="434343"/>
              </a:buClr>
              <a:buSzPts val="1200"/>
              <a:buNone/>
              <a:defRPr sz="1200">
                <a:solidFill>
                  <a:srgbClr val="434343"/>
                </a:solidFill>
              </a:defRPr>
            </a:lvl2pPr>
            <a:lvl3pPr lvl="2" algn="ctr">
              <a:lnSpc>
                <a:spcPct val="100000"/>
              </a:lnSpc>
              <a:spcBef>
                <a:spcPts val="0"/>
              </a:spcBef>
              <a:spcAft>
                <a:spcPts val="0"/>
              </a:spcAft>
              <a:buClr>
                <a:srgbClr val="434343"/>
              </a:buClr>
              <a:buSzPts val="1200"/>
              <a:buNone/>
              <a:defRPr sz="1200">
                <a:solidFill>
                  <a:srgbClr val="434343"/>
                </a:solidFill>
              </a:defRPr>
            </a:lvl3pPr>
            <a:lvl4pPr lvl="3" algn="ctr">
              <a:lnSpc>
                <a:spcPct val="100000"/>
              </a:lnSpc>
              <a:spcBef>
                <a:spcPts val="0"/>
              </a:spcBef>
              <a:spcAft>
                <a:spcPts val="0"/>
              </a:spcAft>
              <a:buClr>
                <a:srgbClr val="434343"/>
              </a:buClr>
              <a:buSzPts val="1200"/>
              <a:buNone/>
              <a:defRPr sz="1200">
                <a:solidFill>
                  <a:srgbClr val="434343"/>
                </a:solidFill>
              </a:defRPr>
            </a:lvl4pPr>
            <a:lvl5pPr lvl="4" algn="ctr">
              <a:lnSpc>
                <a:spcPct val="100000"/>
              </a:lnSpc>
              <a:spcBef>
                <a:spcPts val="0"/>
              </a:spcBef>
              <a:spcAft>
                <a:spcPts val="0"/>
              </a:spcAft>
              <a:buClr>
                <a:srgbClr val="434343"/>
              </a:buClr>
              <a:buSzPts val="1200"/>
              <a:buNone/>
              <a:defRPr sz="1200">
                <a:solidFill>
                  <a:srgbClr val="434343"/>
                </a:solidFill>
              </a:defRPr>
            </a:lvl5pPr>
            <a:lvl6pPr lvl="5" algn="ctr">
              <a:lnSpc>
                <a:spcPct val="100000"/>
              </a:lnSpc>
              <a:spcBef>
                <a:spcPts val="0"/>
              </a:spcBef>
              <a:spcAft>
                <a:spcPts val="0"/>
              </a:spcAft>
              <a:buClr>
                <a:srgbClr val="434343"/>
              </a:buClr>
              <a:buSzPts val="1200"/>
              <a:buNone/>
              <a:defRPr sz="1200">
                <a:solidFill>
                  <a:srgbClr val="434343"/>
                </a:solidFill>
              </a:defRPr>
            </a:lvl6pPr>
            <a:lvl7pPr lvl="6" algn="ctr">
              <a:lnSpc>
                <a:spcPct val="100000"/>
              </a:lnSpc>
              <a:spcBef>
                <a:spcPts val="0"/>
              </a:spcBef>
              <a:spcAft>
                <a:spcPts val="0"/>
              </a:spcAft>
              <a:buClr>
                <a:srgbClr val="434343"/>
              </a:buClr>
              <a:buSzPts val="1200"/>
              <a:buNone/>
              <a:defRPr sz="1200">
                <a:solidFill>
                  <a:srgbClr val="434343"/>
                </a:solidFill>
              </a:defRPr>
            </a:lvl7pPr>
            <a:lvl8pPr lvl="7" algn="ctr">
              <a:lnSpc>
                <a:spcPct val="100000"/>
              </a:lnSpc>
              <a:spcBef>
                <a:spcPts val="0"/>
              </a:spcBef>
              <a:spcAft>
                <a:spcPts val="0"/>
              </a:spcAft>
              <a:buClr>
                <a:srgbClr val="434343"/>
              </a:buClr>
              <a:buSzPts val="1200"/>
              <a:buNone/>
              <a:defRPr sz="1200">
                <a:solidFill>
                  <a:srgbClr val="434343"/>
                </a:solidFill>
              </a:defRPr>
            </a:lvl8pPr>
            <a:lvl9pPr lvl="8" algn="ctr">
              <a:lnSpc>
                <a:spcPct val="100000"/>
              </a:lnSpc>
              <a:spcBef>
                <a:spcPts val="0"/>
              </a:spcBef>
              <a:spcAft>
                <a:spcPts val="0"/>
              </a:spcAft>
              <a:buClr>
                <a:srgbClr val="434343"/>
              </a:buClr>
              <a:buSzPts val="1200"/>
              <a:buNone/>
              <a:defRPr sz="1200">
                <a:solidFill>
                  <a:srgbClr val="434343"/>
                </a:solidFill>
              </a:defRPr>
            </a:lvl9pPr>
          </a:lstStyle>
          <a:p/>
        </p:txBody>
      </p:sp>
      <p:sp>
        <p:nvSpPr>
          <p:cNvPr id="29" name="Google Shape;29;p8"/>
          <p:cNvSpPr txBox="1"/>
          <p:nvPr>
            <p:ph idx="2" type="ctrTitle"/>
          </p:nvPr>
        </p:nvSpPr>
        <p:spPr>
          <a:xfrm>
            <a:off x="899250" y="4128125"/>
            <a:ext cx="7345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Clr>
                <a:srgbClr val="434343"/>
              </a:buClr>
              <a:buSzPts val="4800"/>
              <a:buNone/>
              <a:defRPr sz="4800">
                <a:solidFill>
                  <a:srgbClr val="434343"/>
                </a:solidFill>
              </a:defRPr>
            </a:lvl2pPr>
            <a:lvl3pPr lvl="2" algn="ctr">
              <a:lnSpc>
                <a:spcPct val="100000"/>
              </a:lnSpc>
              <a:spcBef>
                <a:spcPts val="0"/>
              </a:spcBef>
              <a:spcAft>
                <a:spcPts val="0"/>
              </a:spcAft>
              <a:buClr>
                <a:srgbClr val="434343"/>
              </a:buClr>
              <a:buSzPts val="4800"/>
              <a:buNone/>
              <a:defRPr sz="4800">
                <a:solidFill>
                  <a:srgbClr val="434343"/>
                </a:solidFill>
              </a:defRPr>
            </a:lvl3pPr>
            <a:lvl4pPr lvl="3" algn="ctr">
              <a:lnSpc>
                <a:spcPct val="100000"/>
              </a:lnSpc>
              <a:spcBef>
                <a:spcPts val="0"/>
              </a:spcBef>
              <a:spcAft>
                <a:spcPts val="0"/>
              </a:spcAft>
              <a:buClr>
                <a:srgbClr val="434343"/>
              </a:buClr>
              <a:buSzPts val="4800"/>
              <a:buNone/>
              <a:defRPr sz="4800">
                <a:solidFill>
                  <a:srgbClr val="434343"/>
                </a:solidFill>
              </a:defRPr>
            </a:lvl4pPr>
            <a:lvl5pPr lvl="4" algn="ctr">
              <a:lnSpc>
                <a:spcPct val="100000"/>
              </a:lnSpc>
              <a:spcBef>
                <a:spcPts val="0"/>
              </a:spcBef>
              <a:spcAft>
                <a:spcPts val="0"/>
              </a:spcAft>
              <a:buClr>
                <a:srgbClr val="434343"/>
              </a:buClr>
              <a:buSzPts val="4800"/>
              <a:buNone/>
              <a:defRPr sz="4800">
                <a:solidFill>
                  <a:srgbClr val="434343"/>
                </a:solidFill>
              </a:defRPr>
            </a:lvl5pPr>
            <a:lvl6pPr lvl="5" algn="ctr">
              <a:lnSpc>
                <a:spcPct val="100000"/>
              </a:lnSpc>
              <a:spcBef>
                <a:spcPts val="0"/>
              </a:spcBef>
              <a:spcAft>
                <a:spcPts val="0"/>
              </a:spcAft>
              <a:buClr>
                <a:srgbClr val="434343"/>
              </a:buClr>
              <a:buSzPts val="4800"/>
              <a:buNone/>
              <a:defRPr sz="4800">
                <a:solidFill>
                  <a:srgbClr val="434343"/>
                </a:solidFill>
              </a:defRPr>
            </a:lvl6pPr>
            <a:lvl7pPr lvl="6" algn="ctr">
              <a:lnSpc>
                <a:spcPct val="100000"/>
              </a:lnSpc>
              <a:spcBef>
                <a:spcPts val="0"/>
              </a:spcBef>
              <a:spcAft>
                <a:spcPts val="0"/>
              </a:spcAft>
              <a:buClr>
                <a:srgbClr val="434343"/>
              </a:buClr>
              <a:buSzPts val="4800"/>
              <a:buNone/>
              <a:defRPr sz="4800">
                <a:solidFill>
                  <a:srgbClr val="434343"/>
                </a:solidFill>
              </a:defRPr>
            </a:lvl7pPr>
            <a:lvl8pPr lvl="7" algn="ctr">
              <a:lnSpc>
                <a:spcPct val="100000"/>
              </a:lnSpc>
              <a:spcBef>
                <a:spcPts val="0"/>
              </a:spcBef>
              <a:spcAft>
                <a:spcPts val="0"/>
              </a:spcAft>
              <a:buClr>
                <a:srgbClr val="434343"/>
              </a:buClr>
              <a:buSzPts val="4800"/>
              <a:buNone/>
              <a:defRPr sz="4800">
                <a:solidFill>
                  <a:srgbClr val="434343"/>
                </a:solidFill>
              </a:defRPr>
            </a:lvl8pPr>
            <a:lvl9pPr lvl="8" algn="ctr">
              <a:lnSpc>
                <a:spcPct val="100000"/>
              </a:lnSpc>
              <a:spcBef>
                <a:spcPts val="0"/>
              </a:spcBef>
              <a:spcAft>
                <a:spcPts val="0"/>
              </a:spcAft>
              <a:buClr>
                <a:srgbClr val="434343"/>
              </a:buClr>
              <a:buSzPts val="4800"/>
              <a:buNone/>
              <a:defRPr sz="4800">
                <a:solidFill>
                  <a:srgbClr val="434343"/>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TLE OPENING" type="title">
  <p:cSld name="TITLE">
    <p:bg>
      <p:bgPr>
        <a:solidFill>
          <a:srgbClr val="AFA8D0"/>
        </a:solidFill>
      </p:bgPr>
    </p:bg>
    <p:spTree>
      <p:nvGrpSpPr>
        <p:cNvPr id="30" name="Shape 30"/>
        <p:cNvGrpSpPr/>
        <p:nvPr/>
      </p:nvGrpSpPr>
      <p:grpSpPr>
        <a:xfrm>
          <a:off x="0" y="0"/>
          <a:ext cx="0" cy="0"/>
          <a:chOff x="0" y="0"/>
          <a:chExt cx="0" cy="0"/>
        </a:xfrm>
      </p:grpSpPr>
      <p:sp>
        <p:nvSpPr>
          <p:cNvPr id="31" name="Google Shape;31;p9"/>
          <p:cNvSpPr/>
          <p:nvPr/>
        </p:nvSpPr>
        <p:spPr>
          <a:xfrm>
            <a:off x="18639" y="1507984"/>
            <a:ext cx="176" cy="172"/>
          </a:xfrm>
          <a:custGeom>
            <a:rect b="b" l="l" r="r" t="t"/>
            <a:pathLst>
              <a:path extrusionOk="0" h="1" w="1">
                <a:moveTo>
                  <a:pt x="0" y="0"/>
                </a:moveTo>
                <a:lnTo>
                  <a:pt x="0" y="0"/>
                </a:ln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9"/>
          <p:cNvSpPr/>
          <p:nvPr/>
        </p:nvSpPr>
        <p:spPr>
          <a:xfrm>
            <a:off x="18639" y="2419108"/>
            <a:ext cx="176" cy="172"/>
          </a:xfrm>
          <a:custGeom>
            <a:rect b="b" l="l" r="r" t="t"/>
            <a:pathLst>
              <a:path extrusionOk="0" h="1" w="1">
                <a:moveTo>
                  <a:pt x="0" y="0"/>
                </a:move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9"/>
          <p:cNvSpPr/>
          <p:nvPr/>
        </p:nvSpPr>
        <p:spPr>
          <a:xfrm flipH="1">
            <a:off x="1144517"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9"/>
          <p:cNvSpPr/>
          <p:nvPr/>
        </p:nvSpPr>
        <p:spPr>
          <a:xfrm flipH="1">
            <a:off x="1144517"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9"/>
          <p:cNvSpPr txBox="1"/>
          <p:nvPr>
            <p:ph type="ctrTitle"/>
          </p:nvPr>
        </p:nvSpPr>
        <p:spPr>
          <a:xfrm flipH="1">
            <a:off x="-118475" y="3119750"/>
            <a:ext cx="8706900" cy="10089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9000"/>
              <a:buFont typeface="Englebert"/>
              <a:buNone/>
              <a:defRPr sz="9000">
                <a:latin typeface="Englebert"/>
                <a:ea typeface="Englebert"/>
                <a:cs typeface="Englebert"/>
                <a:sym typeface="Englebert"/>
              </a:defRPr>
            </a:lvl1pPr>
            <a:lvl2pPr lvl="1" algn="ctr">
              <a:lnSpc>
                <a:spcPct val="100000"/>
              </a:lnSpc>
              <a:spcBef>
                <a:spcPts val="0"/>
              </a:spcBef>
              <a:spcAft>
                <a:spcPts val="0"/>
              </a:spcAft>
              <a:buClr>
                <a:srgbClr val="FFFFFF"/>
              </a:buClr>
              <a:buSzPts val="7200"/>
              <a:buNone/>
              <a:defRPr sz="7200">
                <a:solidFill>
                  <a:srgbClr val="FFFFFF"/>
                </a:solidFill>
              </a:defRPr>
            </a:lvl2pPr>
            <a:lvl3pPr lvl="2" algn="ctr">
              <a:lnSpc>
                <a:spcPct val="100000"/>
              </a:lnSpc>
              <a:spcBef>
                <a:spcPts val="0"/>
              </a:spcBef>
              <a:spcAft>
                <a:spcPts val="0"/>
              </a:spcAft>
              <a:buClr>
                <a:srgbClr val="FFFFFF"/>
              </a:buClr>
              <a:buSzPts val="7200"/>
              <a:buNone/>
              <a:defRPr sz="7200">
                <a:solidFill>
                  <a:srgbClr val="FFFFFF"/>
                </a:solidFill>
              </a:defRPr>
            </a:lvl3pPr>
            <a:lvl4pPr lvl="3" algn="ctr">
              <a:lnSpc>
                <a:spcPct val="100000"/>
              </a:lnSpc>
              <a:spcBef>
                <a:spcPts val="0"/>
              </a:spcBef>
              <a:spcAft>
                <a:spcPts val="0"/>
              </a:spcAft>
              <a:buClr>
                <a:srgbClr val="FFFFFF"/>
              </a:buClr>
              <a:buSzPts val="7200"/>
              <a:buNone/>
              <a:defRPr sz="7200">
                <a:solidFill>
                  <a:srgbClr val="FFFFFF"/>
                </a:solidFill>
              </a:defRPr>
            </a:lvl4pPr>
            <a:lvl5pPr lvl="4" algn="ctr">
              <a:lnSpc>
                <a:spcPct val="100000"/>
              </a:lnSpc>
              <a:spcBef>
                <a:spcPts val="0"/>
              </a:spcBef>
              <a:spcAft>
                <a:spcPts val="0"/>
              </a:spcAft>
              <a:buClr>
                <a:srgbClr val="FFFFFF"/>
              </a:buClr>
              <a:buSzPts val="7200"/>
              <a:buNone/>
              <a:defRPr sz="7200">
                <a:solidFill>
                  <a:srgbClr val="FFFFFF"/>
                </a:solidFill>
              </a:defRPr>
            </a:lvl5pPr>
            <a:lvl6pPr lvl="5" algn="ctr">
              <a:lnSpc>
                <a:spcPct val="100000"/>
              </a:lnSpc>
              <a:spcBef>
                <a:spcPts val="0"/>
              </a:spcBef>
              <a:spcAft>
                <a:spcPts val="0"/>
              </a:spcAft>
              <a:buClr>
                <a:srgbClr val="FFFFFF"/>
              </a:buClr>
              <a:buSzPts val="7200"/>
              <a:buNone/>
              <a:defRPr sz="7200">
                <a:solidFill>
                  <a:srgbClr val="FFFFFF"/>
                </a:solidFill>
              </a:defRPr>
            </a:lvl6pPr>
            <a:lvl7pPr lvl="6" algn="ctr">
              <a:lnSpc>
                <a:spcPct val="100000"/>
              </a:lnSpc>
              <a:spcBef>
                <a:spcPts val="0"/>
              </a:spcBef>
              <a:spcAft>
                <a:spcPts val="0"/>
              </a:spcAft>
              <a:buClr>
                <a:srgbClr val="FFFFFF"/>
              </a:buClr>
              <a:buSzPts val="7200"/>
              <a:buNone/>
              <a:defRPr sz="7200">
                <a:solidFill>
                  <a:srgbClr val="FFFFFF"/>
                </a:solidFill>
              </a:defRPr>
            </a:lvl7pPr>
            <a:lvl8pPr lvl="7" algn="ctr">
              <a:lnSpc>
                <a:spcPct val="100000"/>
              </a:lnSpc>
              <a:spcBef>
                <a:spcPts val="0"/>
              </a:spcBef>
              <a:spcAft>
                <a:spcPts val="0"/>
              </a:spcAft>
              <a:buClr>
                <a:srgbClr val="FFFFFF"/>
              </a:buClr>
              <a:buSzPts val="7200"/>
              <a:buNone/>
              <a:defRPr sz="7200">
                <a:solidFill>
                  <a:srgbClr val="FFFFFF"/>
                </a:solidFill>
              </a:defRPr>
            </a:lvl8pPr>
            <a:lvl9pPr lvl="8" algn="ctr">
              <a:lnSpc>
                <a:spcPct val="100000"/>
              </a:lnSpc>
              <a:spcBef>
                <a:spcPts val="0"/>
              </a:spcBef>
              <a:spcAft>
                <a:spcPts val="0"/>
              </a:spcAft>
              <a:buClr>
                <a:srgbClr val="FFFFFF"/>
              </a:buClr>
              <a:buSzPts val="7200"/>
              <a:buNone/>
              <a:defRPr sz="7200">
                <a:solidFill>
                  <a:srgbClr val="FFFFFF"/>
                </a:solidFill>
              </a:defRPr>
            </a:lvl9pPr>
          </a:lstStyle>
          <a:p/>
        </p:txBody>
      </p:sp>
      <p:sp>
        <p:nvSpPr>
          <p:cNvPr id="36" name="Google Shape;36;p9"/>
          <p:cNvSpPr txBox="1"/>
          <p:nvPr>
            <p:ph idx="1" type="subTitle"/>
          </p:nvPr>
        </p:nvSpPr>
        <p:spPr>
          <a:xfrm flipH="1">
            <a:off x="5480125" y="3772325"/>
            <a:ext cx="3108300" cy="5265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2pPr>
            <a:lvl3pPr lvl="2"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3pPr>
            <a:lvl4pPr lvl="3"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4pPr>
            <a:lvl5pPr lvl="4"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5pPr>
            <a:lvl6pPr lvl="5"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6pPr>
            <a:lvl7pPr lvl="6"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7pPr>
            <a:lvl8pPr lvl="7"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8pPr>
            <a:lvl9pPr lvl="8" algn="r">
              <a:lnSpc>
                <a:spcPct val="100000"/>
              </a:lnSpc>
              <a:spcBef>
                <a:spcPts val="0"/>
              </a:spcBef>
              <a:spcAft>
                <a:spcPts val="0"/>
              </a:spcAft>
              <a:buClr>
                <a:srgbClr val="FFFFFF"/>
              </a:buClr>
              <a:buSzPts val="1400"/>
              <a:buFont typeface="Oswald"/>
              <a:buNone/>
              <a:defRPr sz="1400">
                <a:solidFill>
                  <a:srgbClr val="FFFFFF"/>
                </a:solidFill>
                <a:latin typeface="Oswald"/>
                <a:ea typeface="Oswald"/>
                <a:cs typeface="Oswald"/>
                <a:sym typeface="Oswald"/>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7" name="Shape 37"/>
        <p:cNvGrpSpPr/>
        <p:nvPr/>
      </p:nvGrpSpPr>
      <p:grpSpPr>
        <a:xfrm>
          <a:off x="0" y="0"/>
          <a:ext cx="0" cy="0"/>
          <a:chOff x="0" y="0"/>
          <a:chExt cx="0" cy="0"/>
        </a:xfrm>
      </p:grpSpPr>
      <p:sp>
        <p:nvSpPr>
          <p:cNvPr id="38" name="Google Shape;38;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9" name="Google Shape;39;p1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SzPts val="1000"/>
              <a:buChar char="●"/>
              <a:defRPr/>
            </a:lvl1pPr>
            <a:lvl2pPr indent="-292100" lvl="1" marL="914400" algn="l">
              <a:lnSpc>
                <a:spcPct val="115000"/>
              </a:lnSpc>
              <a:spcBef>
                <a:spcPts val="1600"/>
              </a:spcBef>
              <a:spcAft>
                <a:spcPts val="0"/>
              </a:spcAft>
              <a:buSzPts val="1000"/>
              <a:buChar char="○"/>
              <a:defRPr/>
            </a:lvl2pPr>
            <a:lvl3pPr indent="-292100" lvl="2" marL="1371600" algn="l">
              <a:lnSpc>
                <a:spcPct val="115000"/>
              </a:lnSpc>
              <a:spcBef>
                <a:spcPts val="1600"/>
              </a:spcBef>
              <a:spcAft>
                <a:spcPts val="0"/>
              </a:spcAft>
              <a:buSzPts val="1000"/>
              <a:buChar char="■"/>
              <a:defRPr/>
            </a:lvl3pPr>
            <a:lvl4pPr indent="-292100" lvl="3" marL="1828800" algn="l">
              <a:lnSpc>
                <a:spcPct val="115000"/>
              </a:lnSpc>
              <a:spcBef>
                <a:spcPts val="1600"/>
              </a:spcBef>
              <a:spcAft>
                <a:spcPts val="0"/>
              </a:spcAft>
              <a:buSzPts val="1000"/>
              <a:buChar char="●"/>
              <a:defRPr/>
            </a:lvl4pPr>
            <a:lvl5pPr indent="-292100" lvl="4" marL="2286000" algn="l">
              <a:lnSpc>
                <a:spcPct val="115000"/>
              </a:lnSpc>
              <a:spcBef>
                <a:spcPts val="1600"/>
              </a:spcBef>
              <a:spcAft>
                <a:spcPts val="0"/>
              </a:spcAft>
              <a:buSzPts val="1000"/>
              <a:buChar char="○"/>
              <a:defRPr/>
            </a:lvl5pPr>
            <a:lvl6pPr indent="-292100" lvl="5" marL="2743200" algn="l">
              <a:lnSpc>
                <a:spcPct val="115000"/>
              </a:lnSpc>
              <a:spcBef>
                <a:spcPts val="1600"/>
              </a:spcBef>
              <a:spcAft>
                <a:spcPts val="0"/>
              </a:spcAft>
              <a:buSzPts val="1000"/>
              <a:buChar char="■"/>
              <a:defRPr/>
            </a:lvl6pPr>
            <a:lvl7pPr indent="-292100" lvl="6" marL="3200400" algn="l">
              <a:lnSpc>
                <a:spcPct val="115000"/>
              </a:lnSpc>
              <a:spcBef>
                <a:spcPts val="1600"/>
              </a:spcBef>
              <a:spcAft>
                <a:spcPts val="0"/>
              </a:spcAft>
              <a:buSzPts val="1000"/>
              <a:buChar char="●"/>
              <a:defRPr/>
            </a:lvl7pPr>
            <a:lvl8pPr indent="-292100" lvl="7" marL="3657600" algn="l">
              <a:lnSpc>
                <a:spcPct val="115000"/>
              </a:lnSpc>
              <a:spcBef>
                <a:spcPts val="1600"/>
              </a:spcBef>
              <a:spcAft>
                <a:spcPts val="0"/>
              </a:spcAft>
              <a:buSzPts val="1000"/>
              <a:buChar char="○"/>
              <a:defRPr/>
            </a:lvl8pPr>
            <a:lvl9pPr indent="-292100" lvl="8" marL="4114800" algn="l">
              <a:lnSpc>
                <a:spcPct val="115000"/>
              </a:lnSpc>
              <a:spcBef>
                <a:spcPts val="1600"/>
              </a:spcBef>
              <a:spcAft>
                <a:spcPts val="1600"/>
              </a:spcAft>
              <a:buSzPts val="1000"/>
              <a:buChar char="■"/>
              <a:defRPr/>
            </a:lvl9pPr>
          </a:lstStyle>
          <a:p/>
        </p:txBody>
      </p:sp>
      <p:sp>
        <p:nvSpPr>
          <p:cNvPr id="40" name="Google Shape;40;p10"/>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bg>
      <p:bgPr>
        <a:blipFill>
          <a:blip r:embed="rId2">
            <a:alphaModFix/>
          </a:blip>
          <a:stretch>
            <a:fillRect/>
          </a:stretch>
        </a:blipFill>
      </p:bgPr>
    </p:bg>
    <p:spTree>
      <p:nvGrpSpPr>
        <p:cNvPr id="41" name="Shape 4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9" Type="http://schemas.openxmlformats.org/officeDocument/2006/relationships/theme" Target="../theme/theme3.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theme" Target="../theme/theme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theme" Target="../theme/theme6.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46.xml"/><Relationship Id="rId22" Type="http://schemas.openxmlformats.org/officeDocument/2006/relationships/slideLayout" Target="../slideLayouts/slideLayout48.xml"/><Relationship Id="rId21" Type="http://schemas.openxmlformats.org/officeDocument/2006/relationships/slideLayout" Target="../slideLayouts/slideLayout47.xml"/><Relationship Id="rId24" Type="http://schemas.openxmlformats.org/officeDocument/2006/relationships/slideLayout" Target="../slideLayouts/slideLayout50.xml"/><Relationship Id="rId23" Type="http://schemas.openxmlformats.org/officeDocument/2006/relationships/slideLayout" Target="../slideLayouts/slideLayout49.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26" Type="http://schemas.openxmlformats.org/officeDocument/2006/relationships/slideLayout" Target="../slideLayouts/slideLayout52.xml"/><Relationship Id="rId25" Type="http://schemas.openxmlformats.org/officeDocument/2006/relationships/slideLayout" Target="../slideLayouts/slideLayout51.xml"/><Relationship Id="rId28" Type="http://schemas.openxmlformats.org/officeDocument/2006/relationships/theme" Target="../theme/theme1.xml"/><Relationship Id="rId27" Type="http://schemas.openxmlformats.org/officeDocument/2006/relationships/slideLayout" Target="../slideLayouts/slideLayout53.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5" Type="http://schemas.openxmlformats.org/officeDocument/2006/relationships/slideLayout" Target="../slideLayouts/slideLayout41.xml"/><Relationship Id="rId14" Type="http://schemas.openxmlformats.org/officeDocument/2006/relationships/slideLayout" Target="../slideLayouts/slideLayout40.xml"/><Relationship Id="rId17" Type="http://schemas.openxmlformats.org/officeDocument/2006/relationships/slideLayout" Target="../slideLayouts/slideLayout43.xml"/><Relationship Id="rId16" Type="http://schemas.openxmlformats.org/officeDocument/2006/relationships/slideLayout" Target="../slideLayouts/slideLayout42.xml"/><Relationship Id="rId19" Type="http://schemas.openxmlformats.org/officeDocument/2006/relationships/slideLayout" Target="../slideLayouts/slideLayout45.xml"/><Relationship Id="rId18"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19.png"/><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AFA8D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2800"/>
              <a:buFont typeface="Englebert"/>
              <a:buNone/>
              <a:defRPr b="0" i="0" sz="2800" u="none" cap="none" strike="noStrike">
                <a:solidFill>
                  <a:srgbClr val="FFFFFF"/>
                </a:solidFill>
                <a:latin typeface="Englebert"/>
                <a:ea typeface="Englebert"/>
                <a:cs typeface="Englebert"/>
                <a:sym typeface="Englebert"/>
              </a:defRPr>
            </a:lvl1pPr>
            <a:lvl2pPr lvl="1"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2pPr>
            <a:lvl3pPr lvl="2"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3pPr>
            <a:lvl4pPr lvl="3"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4pPr>
            <a:lvl5pPr lvl="4"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5pPr>
            <a:lvl6pPr lvl="5"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6pPr>
            <a:lvl7pPr lvl="6"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7pPr>
            <a:lvl8pPr lvl="7"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8pPr>
            <a:lvl9pPr lvl="8"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92100" lvl="0" marL="457200" marR="0" rtl="0" algn="l">
              <a:lnSpc>
                <a:spcPct val="115000"/>
              </a:lnSpc>
              <a:spcBef>
                <a:spcPts val="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1pPr>
            <a:lvl2pPr indent="-292100" lvl="1" marL="9144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2pPr>
            <a:lvl3pPr indent="-292100" lvl="2" marL="13716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3pPr>
            <a:lvl4pPr indent="-292100" lvl="3" marL="18288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4pPr>
            <a:lvl5pPr indent="-292100" lvl="4" marL="22860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5pPr>
            <a:lvl6pPr indent="-292100" lvl="5" marL="27432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6pPr>
            <a:lvl7pPr indent="-292100" lvl="6" marL="32004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7pPr>
            <a:lvl8pPr indent="-292100" lvl="7" marL="36576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8pPr>
            <a:lvl9pPr indent="-292100" lvl="8" marL="4114800" marR="0" rtl="0" algn="l">
              <a:lnSpc>
                <a:spcPct val="115000"/>
              </a:lnSpc>
              <a:spcBef>
                <a:spcPts val="1600"/>
              </a:spcBef>
              <a:spcAft>
                <a:spcPts val="160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9pPr>
          </a:lstStyle>
          <a:p/>
        </p:txBody>
      </p:sp>
      <p:sp>
        <p:nvSpPr>
          <p:cNvPr id="8" name="Google Shape;8;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A8D0"/>
        </a:solidFill>
      </p:bgPr>
    </p:bg>
    <p:spTree>
      <p:nvGrpSpPr>
        <p:cNvPr id="22" name="Shape 22"/>
        <p:cNvGrpSpPr/>
        <p:nvPr/>
      </p:nvGrpSpPr>
      <p:grpSpPr>
        <a:xfrm>
          <a:off x="0" y="0"/>
          <a:ext cx="0" cy="0"/>
          <a:chOff x="0" y="0"/>
          <a:chExt cx="0" cy="0"/>
        </a:xfrm>
      </p:grpSpPr>
      <p:sp>
        <p:nvSpPr>
          <p:cNvPr id="23" name="Google Shape;23;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2800"/>
              <a:buFont typeface="Englebert"/>
              <a:buNone/>
              <a:defRPr b="0" i="0" sz="2800" u="none" cap="none" strike="noStrike">
                <a:solidFill>
                  <a:srgbClr val="FFFFFF"/>
                </a:solidFill>
                <a:latin typeface="Englebert"/>
                <a:ea typeface="Englebert"/>
                <a:cs typeface="Englebert"/>
                <a:sym typeface="Englebert"/>
              </a:defRPr>
            </a:lvl1pPr>
            <a:lvl2pPr lvl="1"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2pPr>
            <a:lvl3pPr lvl="2"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3pPr>
            <a:lvl4pPr lvl="3"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4pPr>
            <a:lvl5pPr lvl="4"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5pPr>
            <a:lvl6pPr lvl="5"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6pPr>
            <a:lvl7pPr lvl="6"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7pPr>
            <a:lvl8pPr lvl="7"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8pPr>
            <a:lvl9pPr lvl="8"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9pPr>
          </a:lstStyle>
          <a:p/>
        </p:txBody>
      </p:sp>
      <p:sp>
        <p:nvSpPr>
          <p:cNvPr id="24" name="Google Shape;24;p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92100" lvl="0" marL="457200" marR="0" rtl="0" algn="l">
              <a:lnSpc>
                <a:spcPct val="115000"/>
              </a:lnSpc>
              <a:spcBef>
                <a:spcPts val="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1pPr>
            <a:lvl2pPr indent="-292100" lvl="1" marL="9144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2pPr>
            <a:lvl3pPr indent="-292100" lvl="2" marL="13716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3pPr>
            <a:lvl4pPr indent="-292100" lvl="3" marL="18288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4pPr>
            <a:lvl5pPr indent="-292100" lvl="4" marL="22860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5pPr>
            <a:lvl6pPr indent="-292100" lvl="5" marL="27432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6pPr>
            <a:lvl7pPr indent="-292100" lvl="6" marL="32004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7pPr>
            <a:lvl8pPr indent="-292100" lvl="7" marL="36576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8pPr>
            <a:lvl9pPr indent="-292100" lvl="8" marL="4114800" marR="0" rtl="0" algn="l">
              <a:lnSpc>
                <a:spcPct val="115000"/>
              </a:lnSpc>
              <a:spcBef>
                <a:spcPts val="1600"/>
              </a:spcBef>
              <a:spcAft>
                <a:spcPts val="160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9pPr>
          </a:lstStyle>
          <a:p/>
        </p:txBody>
      </p:sp>
      <p:sp>
        <p:nvSpPr>
          <p:cNvPr id="25" name="Google Shape;25;p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A8D0"/>
        </a:solidFill>
      </p:bgPr>
    </p:bg>
    <p:spTree>
      <p:nvGrpSpPr>
        <p:cNvPr id="54" name="Shape 54"/>
        <p:cNvGrpSpPr/>
        <p:nvPr/>
      </p:nvGrpSpPr>
      <p:grpSpPr>
        <a:xfrm>
          <a:off x="0" y="0"/>
          <a:ext cx="0" cy="0"/>
          <a:chOff x="0" y="0"/>
          <a:chExt cx="0" cy="0"/>
        </a:xfrm>
      </p:grpSpPr>
      <p:sp>
        <p:nvSpPr>
          <p:cNvPr id="55" name="Google Shape;55;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2800"/>
              <a:buFont typeface="Englebert"/>
              <a:buNone/>
              <a:defRPr b="0" i="0" sz="2800" u="none" cap="none" strike="noStrike">
                <a:solidFill>
                  <a:srgbClr val="FFFFFF"/>
                </a:solidFill>
                <a:latin typeface="Englebert"/>
                <a:ea typeface="Englebert"/>
                <a:cs typeface="Englebert"/>
                <a:sym typeface="Englebert"/>
              </a:defRPr>
            </a:lvl1pPr>
            <a:lvl2pPr lvl="1"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2pPr>
            <a:lvl3pPr lvl="2"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3pPr>
            <a:lvl4pPr lvl="3"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4pPr>
            <a:lvl5pPr lvl="4"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5pPr>
            <a:lvl6pPr lvl="5"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6pPr>
            <a:lvl7pPr lvl="6"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7pPr>
            <a:lvl8pPr lvl="7"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8pPr>
            <a:lvl9pPr lvl="8"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9pPr>
          </a:lstStyle>
          <a:p/>
        </p:txBody>
      </p:sp>
      <p:sp>
        <p:nvSpPr>
          <p:cNvPr id="56" name="Google Shape;56;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92100" lvl="0" marL="457200" marR="0" rtl="0" algn="l">
              <a:lnSpc>
                <a:spcPct val="115000"/>
              </a:lnSpc>
              <a:spcBef>
                <a:spcPts val="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1pPr>
            <a:lvl2pPr indent="-292100" lvl="1" marL="9144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2pPr>
            <a:lvl3pPr indent="-292100" lvl="2" marL="13716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3pPr>
            <a:lvl4pPr indent="-292100" lvl="3" marL="18288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4pPr>
            <a:lvl5pPr indent="-292100" lvl="4" marL="22860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5pPr>
            <a:lvl6pPr indent="-292100" lvl="5" marL="27432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6pPr>
            <a:lvl7pPr indent="-292100" lvl="6" marL="32004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7pPr>
            <a:lvl8pPr indent="-292100" lvl="7" marL="36576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8pPr>
            <a:lvl9pPr indent="-292100" lvl="8" marL="4114800" marR="0" rtl="0" algn="l">
              <a:lnSpc>
                <a:spcPct val="115000"/>
              </a:lnSpc>
              <a:spcBef>
                <a:spcPts val="1600"/>
              </a:spcBef>
              <a:spcAft>
                <a:spcPts val="160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9pPr>
          </a:lstStyle>
          <a:p/>
        </p:txBody>
      </p:sp>
      <p:sp>
        <p:nvSpPr>
          <p:cNvPr id="57" name="Google Shape;57;p1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A8D0"/>
        </a:solidFill>
      </p:bgPr>
    </p:bg>
    <p:spTree>
      <p:nvGrpSpPr>
        <p:cNvPr id="78" name="Shape 78"/>
        <p:cNvGrpSpPr/>
        <p:nvPr/>
      </p:nvGrpSpPr>
      <p:grpSpPr>
        <a:xfrm>
          <a:off x="0" y="0"/>
          <a:ext cx="0" cy="0"/>
          <a:chOff x="0" y="0"/>
          <a:chExt cx="0" cy="0"/>
        </a:xfrm>
      </p:grpSpPr>
      <p:sp>
        <p:nvSpPr>
          <p:cNvPr id="79" name="Google Shape;79;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2800"/>
              <a:buFont typeface="Englebert"/>
              <a:buNone/>
              <a:defRPr b="0" i="0" sz="2800" u="none" cap="none" strike="noStrike">
                <a:solidFill>
                  <a:srgbClr val="FFFFFF"/>
                </a:solidFill>
                <a:latin typeface="Englebert"/>
                <a:ea typeface="Englebert"/>
                <a:cs typeface="Englebert"/>
                <a:sym typeface="Englebert"/>
              </a:defRPr>
            </a:lvl1pPr>
            <a:lvl2pPr lvl="1"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2pPr>
            <a:lvl3pPr lvl="2"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3pPr>
            <a:lvl4pPr lvl="3"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4pPr>
            <a:lvl5pPr lvl="4"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5pPr>
            <a:lvl6pPr lvl="5"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6pPr>
            <a:lvl7pPr lvl="6"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7pPr>
            <a:lvl8pPr lvl="7"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8pPr>
            <a:lvl9pPr lvl="8"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9pPr>
          </a:lstStyle>
          <a:p/>
        </p:txBody>
      </p:sp>
      <p:sp>
        <p:nvSpPr>
          <p:cNvPr id="80" name="Google Shape;80;p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92100" lvl="0" marL="457200" marR="0" rtl="0" algn="l">
              <a:lnSpc>
                <a:spcPct val="115000"/>
              </a:lnSpc>
              <a:spcBef>
                <a:spcPts val="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1pPr>
            <a:lvl2pPr indent="-292100" lvl="1" marL="9144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2pPr>
            <a:lvl3pPr indent="-292100" lvl="2" marL="13716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3pPr>
            <a:lvl4pPr indent="-292100" lvl="3" marL="18288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4pPr>
            <a:lvl5pPr indent="-292100" lvl="4" marL="22860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5pPr>
            <a:lvl6pPr indent="-292100" lvl="5" marL="27432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6pPr>
            <a:lvl7pPr indent="-292100" lvl="6" marL="32004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7pPr>
            <a:lvl8pPr indent="-292100" lvl="7" marL="36576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8pPr>
            <a:lvl9pPr indent="-292100" lvl="8" marL="4114800" marR="0" rtl="0" algn="l">
              <a:lnSpc>
                <a:spcPct val="115000"/>
              </a:lnSpc>
              <a:spcBef>
                <a:spcPts val="1600"/>
              </a:spcBef>
              <a:spcAft>
                <a:spcPts val="160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9pPr>
          </a:lstStyle>
          <a:p/>
        </p:txBody>
      </p:sp>
      <p:sp>
        <p:nvSpPr>
          <p:cNvPr id="81" name="Google Shape;81;p2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A8D0"/>
        </a:solidFill>
      </p:bgPr>
    </p:bg>
    <p:spTree>
      <p:nvGrpSpPr>
        <p:cNvPr id="100" name="Shape 100"/>
        <p:cNvGrpSpPr/>
        <p:nvPr/>
      </p:nvGrpSpPr>
      <p:grpSpPr>
        <a:xfrm>
          <a:off x="0" y="0"/>
          <a:ext cx="0" cy="0"/>
          <a:chOff x="0" y="0"/>
          <a:chExt cx="0" cy="0"/>
        </a:xfrm>
      </p:grpSpPr>
      <p:sp>
        <p:nvSpPr>
          <p:cNvPr id="101" name="Google Shape;101;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2800"/>
              <a:buFont typeface="Englebert"/>
              <a:buNone/>
              <a:defRPr b="0" i="0" sz="2800" u="none" cap="none" strike="noStrike">
                <a:solidFill>
                  <a:srgbClr val="FFFFFF"/>
                </a:solidFill>
                <a:latin typeface="Englebert"/>
                <a:ea typeface="Englebert"/>
                <a:cs typeface="Englebert"/>
                <a:sym typeface="Englebert"/>
              </a:defRPr>
            </a:lvl1pPr>
            <a:lvl2pPr lvl="1"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2pPr>
            <a:lvl3pPr lvl="2"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3pPr>
            <a:lvl4pPr lvl="3"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4pPr>
            <a:lvl5pPr lvl="4"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5pPr>
            <a:lvl6pPr lvl="5"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6pPr>
            <a:lvl7pPr lvl="6"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7pPr>
            <a:lvl8pPr lvl="7"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8pPr>
            <a:lvl9pPr lvl="8"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9pPr>
          </a:lstStyle>
          <a:p/>
        </p:txBody>
      </p:sp>
      <p:sp>
        <p:nvSpPr>
          <p:cNvPr id="102" name="Google Shape;102;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92100" lvl="0" marL="457200" marR="0" rtl="0" algn="l">
              <a:lnSpc>
                <a:spcPct val="115000"/>
              </a:lnSpc>
              <a:spcBef>
                <a:spcPts val="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1pPr>
            <a:lvl2pPr indent="-292100" lvl="1" marL="9144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2pPr>
            <a:lvl3pPr indent="-292100" lvl="2" marL="13716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3pPr>
            <a:lvl4pPr indent="-292100" lvl="3" marL="18288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4pPr>
            <a:lvl5pPr indent="-292100" lvl="4" marL="22860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5pPr>
            <a:lvl6pPr indent="-292100" lvl="5" marL="27432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6pPr>
            <a:lvl7pPr indent="-292100" lvl="6" marL="32004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7pPr>
            <a:lvl8pPr indent="-292100" lvl="7" marL="3657600" marR="0" rtl="0" algn="l">
              <a:lnSpc>
                <a:spcPct val="115000"/>
              </a:lnSpc>
              <a:spcBef>
                <a:spcPts val="1600"/>
              </a:spcBef>
              <a:spcAft>
                <a:spcPts val="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8pPr>
            <a:lvl9pPr indent="-292100" lvl="8" marL="4114800" marR="0" rtl="0" algn="l">
              <a:lnSpc>
                <a:spcPct val="115000"/>
              </a:lnSpc>
              <a:spcBef>
                <a:spcPts val="1600"/>
              </a:spcBef>
              <a:spcAft>
                <a:spcPts val="1600"/>
              </a:spcAft>
              <a:buClr>
                <a:srgbClr val="FFFFFF"/>
              </a:buClr>
              <a:buSzPts val="1000"/>
              <a:buFont typeface="Zilla Slab Light"/>
              <a:buChar char="■"/>
              <a:defRPr b="0" i="0" sz="1000" u="none" cap="none" strike="noStrike">
                <a:solidFill>
                  <a:srgbClr val="FFFFFF"/>
                </a:solidFill>
                <a:latin typeface="Zilla Slab Light"/>
                <a:ea typeface="Zilla Slab Light"/>
                <a:cs typeface="Zilla Slab Light"/>
                <a:sym typeface="Zilla Slab Light"/>
              </a:defRPr>
            </a:lvl9pPr>
          </a:lstStyle>
          <a:p/>
        </p:txBody>
      </p:sp>
      <p:sp>
        <p:nvSpPr>
          <p:cNvPr id="103" name="Google Shape;103;p3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666666"/>
                </a:solidFill>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9" name="Shape 239"/>
        <p:cNvGrpSpPr/>
        <p:nvPr/>
      </p:nvGrpSpPr>
      <p:grpSpPr>
        <a:xfrm>
          <a:off x="0" y="0"/>
          <a:ext cx="0" cy="0"/>
          <a:chOff x="0" y="0"/>
          <a:chExt cx="0" cy="0"/>
        </a:xfrm>
      </p:grpSpPr>
      <p:sp>
        <p:nvSpPr>
          <p:cNvPr id="240" name="Google Shape;240;p59"/>
          <p:cNvSpPr txBox="1"/>
          <p:nvPr>
            <p:ph type="title"/>
          </p:nvPr>
        </p:nvSpPr>
        <p:spPr>
          <a:xfrm>
            <a:off x="337871" y="1"/>
            <a:ext cx="7886700" cy="841800"/>
          </a:xfrm>
          <a:prstGeom prst="rect">
            <a:avLst/>
          </a:prstGeom>
          <a:noFill/>
          <a:ln>
            <a:noFill/>
          </a:ln>
        </p:spPr>
        <p:txBody>
          <a:bodyPr anchorCtr="0" anchor="ctr"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Arial"/>
              <a:buNone/>
              <a:defRPr b="1" i="0" sz="3300" u="none" cap="none" strike="noStrike">
                <a:solidFill>
                  <a:schemeClr val="lt1"/>
                </a:solidFill>
                <a:latin typeface="Arial"/>
                <a:ea typeface="Arial"/>
                <a:cs typeface="Arial"/>
                <a:sym typeface="Arial"/>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241" name="Google Shape;241;p59"/>
          <p:cNvSpPr txBox="1"/>
          <p:nvPr>
            <p:ph idx="1" type="body"/>
          </p:nvPr>
        </p:nvSpPr>
        <p:spPr>
          <a:xfrm>
            <a:off x="337871" y="1021081"/>
            <a:ext cx="7886700" cy="3611700"/>
          </a:xfrm>
          <a:prstGeom prst="rect">
            <a:avLst/>
          </a:prstGeom>
          <a:noFill/>
          <a:ln>
            <a:noFill/>
          </a:ln>
        </p:spPr>
        <p:txBody>
          <a:bodyPr anchorCtr="0" anchor="t" bIns="68575" lIns="68575" spcFirstLastPara="1" rIns="68575" wrap="square" tIns="68575">
            <a:noAutofit/>
          </a:bodyPr>
          <a:lstStyle>
            <a:lvl1pPr indent="-317500" lvl="0" marL="457200" marR="0" rtl="0" algn="l">
              <a:lnSpc>
                <a:spcPct val="90000"/>
              </a:lnSpc>
              <a:spcBef>
                <a:spcPts val="800"/>
              </a:spcBef>
              <a:spcAft>
                <a:spcPts val="0"/>
              </a:spcAft>
              <a:buClr>
                <a:srgbClr val="005497"/>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90000"/>
              </a:lnSpc>
              <a:spcBef>
                <a:spcPts val="400"/>
              </a:spcBef>
              <a:spcAft>
                <a:spcPts val="0"/>
              </a:spcAft>
              <a:buClr>
                <a:srgbClr val="005497"/>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90000"/>
              </a:lnSpc>
              <a:spcBef>
                <a:spcPts val="400"/>
              </a:spcBef>
              <a:spcAft>
                <a:spcPts val="0"/>
              </a:spcAft>
              <a:buClr>
                <a:srgbClr val="005497"/>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rgbClr val="005497"/>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rgbClr val="005497"/>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42" name="Google Shape;242;p59"/>
          <p:cNvSpPr txBox="1"/>
          <p:nvPr>
            <p:ph idx="10" type="dt"/>
          </p:nvPr>
        </p:nvSpPr>
        <p:spPr>
          <a:xfrm>
            <a:off x="2419047" y="4767265"/>
            <a:ext cx="9936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700" u="none" cap="none" strike="noStrike">
                <a:solidFill>
                  <a:srgbClr val="888888"/>
                </a:solidFill>
                <a:latin typeface="Arial"/>
                <a:ea typeface="Arial"/>
                <a:cs typeface="Arial"/>
                <a:sym typeface="Arial"/>
              </a:defRPr>
            </a:lvl1pPr>
            <a:lvl2pPr indent="-1270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1270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1270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1270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1270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1270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1270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1270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43" name="Google Shape;243;p59"/>
          <p:cNvSpPr txBox="1"/>
          <p:nvPr>
            <p:ph idx="11" type="ftr"/>
          </p:nvPr>
        </p:nvSpPr>
        <p:spPr>
          <a:xfrm>
            <a:off x="337872" y="4767265"/>
            <a:ext cx="18732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700" u="none" cap="none" strike="noStrike">
                <a:solidFill>
                  <a:srgbClr val="888888"/>
                </a:solidFill>
                <a:latin typeface="Arial"/>
                <a:ea typeface="Arial"/>
                <a:cs typeface="Arial"/>
                <a:sym typeface="Arial"/>
              </a:defRPr>
            </a:lvl1pPr>
            <a:lvl2pPr indent="-1270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1270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1270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1270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1270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1270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1270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1270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44" name="Google Shape;244;p59"/>
          <p:cNvSpPr txBox="1"/>
          <p:nvPr>
            <p:ph idx="12" type="sldNum"/>
          </p:nvPr>
        </p:nvSpPr>
        <p:spPr>
          <a:xfrm>
            <a:off x="3620567" y="4767265"/>
            <a:ext cx="2057400" cy="273900"/>
          </a:xfrm>
          <a:prstGeom prst="rect">
            <a:avLst/>
          </a:prstGeom>
          <a:noFill/>
          <a:ln>
            <a:noFill/>
          </a:ln>
        </p:spPr>
        <p:txBody>
          <a:bodyPr anchorCtr="0" anchor="ctr" bIns="34275" lIns="68575" spcFirstLastPara="1" rIns="68575" wrap="square" tIns="34275">
            <a:noAutofit/>
          </a:bodyPr>
          <a:lstStyle>
            <a:lvl1pPr indent="0" lvl="0" marL="0" marR="0" rtl="0" algn="l">
              <a:spcBef>
                <a:spcPts val="0"/>
              </a:spcBef>
              <a:buNone/>
              <a:defRPr b="0" i="0" sz="700" u="none" cap="none" strike="noStrike">
                <a:solidFill>
                  <a:srgbClr val="888888"/>
                </a:solidFill>
                <a:latin typeface="Arial"/>
                <a:ea typeface="Arial"/>
                <a:cs typeface="Arial"/>
                <a:sym typeface="Arial"/>
              </a:defRPr>
            </a:lvl1pPr>
            <a:lvl2pPr indent="0" lvl="1" marL="0" marR="0" rtl="0" algn="l">
              <a:spcBef>
                <a:spcPts val="0"/>
              </a:spcBef>
              <a:buNone/>
              <a:defRPr b="0" i="0" sz="700" u="none" cap="none" strike="noStrike">
                <a:solidFill>
                  <a:srgbClr val="888888"/>
                </a:solidFill>
                <a:latin typeface="Arial"/>
                <a:ea typeface="Arial"/>
                <a:cs typeface="Arial"/>
                <a:sym typeface="Arial"/>
              </a:defRPr>
            </a:lvl2pPr>
            <a:lvl3pPr indent="0" lvl="2" marL="0" marR="0" rtl="0" algn="l">
              <a:spcBef>
                <a:spcPts val="0"/>
              </a:spcBef>
              <a:buNone/>
              <a:defRPr b="0" i="0" sz="700" u="none" cap="none" strike="noStrike">
                <a:solidFill>
                  <a:srgbClr val="888888"/>
                </a:solidFill>
                <a:latin typeface="Arial"/>
                <a:ea typeface="Arial"/>
                <a:cs typeface="Arial"/>
                <a:sym typeface="Arial"/>
              </a:defRPr>
            </a:lvl3pPr>
            <a:lvl4pPr indent="0" lvl="3" marL="0" marR="0" rtl="0" algn="l">
              <a:spcBef>
                <a:spcPts val="0"/>
              </a:spcBef>
              <a:buNone/>
              <a:defRPr b="0" i="0" sz="700" u="none" cap="none" strike="noStrike">
                <a:solidFill>
                  <a:srgbClr val="888888"/>
                </a:solidFill>
                <a:latin typeface="Arial"/>
                <a:ea typeface="Arial"/>
                <a:cs typeface="Arial"/>
                <a:sym typeface="Arial"/>
              </a:defRPr>
            </a:lvl4pPr>
            <a:lvl5pPr indent="0" lvl="4" marL="0" marR="0" rtl="0" algn="l">
              <a:spcBef>
                <a:spcPts val="0"/>
              </a:spcBef>
              <a:buNone/>
              <a:defRPr b="0" i="0" sz="700" u="none" cap="none" strike="noStrike">
                <a:solidFill>
                  <a:srgbClr val="888888"/>
                </a:solidFill>
                <a:latin typeface="Arial"/>
                <a:ea typeface="Arial"/>
                <a:cs typeface="Arial"/>
                <a:sym typeface="Arial"/>
              </a:defRPr>
            </a:lvl5pPr>
            <a:lvl6pPr indent="0" lvl="5" marL="0" marR="0" rtl="0" algn="l">
              <a:spcBef>
                <a:spcPts val="0"/>
              </a:spcBef>
              <a:buNone/>
              <a:defRPr b="0" i="0" sz="700" u="none" cap="none" strike="noStrike">
                <a:solidFill>
                  <a:srgbClr val="888888"/>
                </a:solidFill>
                <a:latin typeface="Arial"/>
                <a:ea typeface="Arial"/>
                <a:cs typeface="Arial"/>
                <a:sym typeface="Arial"/>
              </a:defRPr>
            </a:lvl6pPr>
            <a:lvl7pPr indent="0" lvl="6" marL="0" marR="0" rtl="0" algn="l">
              <a:spcBef>
                <a:spcPts val="0"/>
              </a:spcBef>
              <a:buNone/>
              <a:defRPr b="0" i="0" sz="700" u="none" cap="none" strike="noStrike">
                <a:solidFill>
                  <a:srgbClr val="888888"/>
                </a:solidFill>
                <a:latin typeface="Arial"/>
                <a:ea typeface="Arial"/>
                <a:cs typeface="Arial"/>
                <a:sym typeface="Arial"/>
              </a:defRPr>
            </a:lvl7pPr>
            <a:lvl8pPr indent="0" lvl="7" marL="0" marR="0" rtl="0" algn="l">
              <a:spcBef>
                <a:spcPts val="0"/>
              </a:spcBef>
              <a:buNone/>
              <a:defRPr b="0" i="0" sz="700" u="none" cap="none" strike="noStrike">
                <a:solidFill>
                  <a:srgbClr val="888888"/>
                </a:solidFill>
                <a:latin typeface="Arial"/>
                <a:ea typeface="Arial"/>
                <a:cs typeface="Arial"/>
                <a:sym typeface="Arial"/>
              </a:defRPr>
            </a:lvl8pPr>
            <a:lvl9pPr indent="0" lvl="8" marL="0" marR="0" rtl="0" algn="l">
              <a:spcBef>
                <a:spcPts val="0"/>
              </a:spcBef>
              <a:buNone/>
              <a:defRPr b="0" i="0" sz="7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r>
              <a:rPr lang="en-CA"/>
              <a:t>PAGE </a:t>
            </a:r>
            <a:fld id="{00000000-1234-1234-1234-123412341234}" type="slidenum">
              <a:rPr lang="en-CA"/>
              <a:t>‹#›</a:t>
            </a:fld>
            <a:endParaRPr/>
          </a:p>
        </p:txBody>
      </p:sp>
      <p:pic>
        <p:nvPicPr>
          <p:cNvPr id="245" name="Google Shape;245;p59"/>
          <p:cNvPicPr preferRelativeResize="0"/>
          <p:nvPr/>
        </p:nvPicPr>
        <p:blipFill rotWithShape="1">
          <a:blip r:embed="rId1">
            <a:alphaModFix/>
          </a:blip>
          <a:srcRect b="0" l="0" r="0" t="0"/>
          <a:stretch/>
        </p:blipFill>
        <p:spPr>
          <a:xfrm>
            <a:off x="7080250" y="4786314"/>
            <a:ext cx="1672729" cy="243242"/>
          </a:xfrm>
          <a:prstGeom prst="rect">
            <a:avLst/>
          </a:prstGeom>
          <a:noFill/>
          <a:ln>
            <a:noFill/>
          </a:ln>
        </p:spPr>
      </p:pic>
      <p:pic>
        <p:nvPicPr>
          <p:cNvPr id="246" name="Google Shape;246;p59"/>
          <p:cNvPicPr preferRelativeResize="0"/>
          <p:nvPr/>
        </p:nvPicPr>
        <p:blipFill>
          <a:blip r:embed="rId2">
            <a:alphaModFix/>
          </a:blip>
          <a:stretch>
            <a:fillRect/>
          </a:stretch>
        </p:blipFill>
        <p:spPr>
          <a:xfrm>
            <a:off x="0" y="-2"/>
            <a:ext cx="9144001" cy="107520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1" r:id="rId3"/>
    <p:sldLayoutId id="2147483702" r:id="rId4"/>
    <p:sldLayoutId id="2147483703" r:id="rId5"/>
    <p:sldLayoutId id="2147483704" r:id="rId6"/>
    <p:sldLayoutId id="2147483705"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xml"/><Relationship Id="rId3" Type="http://schemas.openxmlformats.org/officeDocument/2006/relationships/image" Target="../media/image13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44.png"/><Relationship Id="rId4" Type="http://schemas.openxmlformats.org/officeDocument/2006/relationships/image" Target="../media/image48.png"/><Relationship Id="rId5" Type="http://schemas.openxmlformats.org/officeDocument/2006/relationships/image" Target="../media/image54.png"/><Relationship Id="rId6" Type="http://schemas.openxmlformats.org/officeDocument/2006/relationships/image" Target="../media/image57.jpg"/><Relationship Id="rId7" Type="http://schemas.openxmlformats.org/officeDocument/2006/relationships/image" Target="../media/image8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hyperlink" Target="https://parentingchaos.com/play-dough-developmental-benefits-early-childhood/" TargetMode="External"/><Relationship Id="rId4" Type="http://schemas.openxmlformats.org/officeDocument/2006/relationships/hyperlink" Target="https://parentingchaos.com/play-dough-developmental-benefits-early-childhood/" TargetMode="External"/><Relationship Id="rId9" Type="http://schemas.openxmlformats.org/officeDocument/2006/relationships/hyperlink" Target="https://www.thelearningpartnership.ca/TLP/media/Documents/Welcome%20to%20Kindergarten%20Page/019-07-24_WTK_Resource_ENG.pdf" TargetMode="External"/><Relationship Id="rId5" Type="http://schemas.openxmlformats.org/officeDocument/2006/relationships/hyperlink" Target="https://parentingchaos.com/play-dough-developmental-benefits-early-childhood/" TargetMode="External"/><Relationship Id="rId6" Type="http://schemas.openxmlformats.org/officeDocument/2006/relationships/hyperlink" Target="https://parentingchaos.com/play-dough-developmental-benefits-early-childhood/" TargetMode="External"/><Relationship Id="rId7" Type="http://schemas.openxmlformats.org/officeDocument/2006/relationships/hyperlink" Target="https://parentingchaos.com/play-dough-developmental-benefits-early-childhood/" TargetMode="External"/><Relationship Id="rId8" Type="http://schemas.openxmlformats.org/officeDocument/2006/relationships/hyperlink" Target="https://parentingchaos.com/play-dough-developmental-benefits-early-childhood/" TargetMode="External"/><Relationship Id="rId11" Type="http://schemas.openxmlformats.org/officeDocument/2006/relationships/image" Target="../media/image44.png"/><Relationship Id="rId10" Type="http://schemas.openxmlformats.org/officeDocument/2006/relationships/hyperlink" Target="https://www.youtube.com/watch?v=XN313NkMrw4" TargetMode="External"/><Relationship Id="rId13" Type="http://schemas.openxmlformats.org/officeDocument/2006/relationships/image" Target="../media/image60.png"/><Relationship Id="rId12" Type="http://schemas.openxmlformats.org/officeDocument/2006/relationships/image" Target="../media/image56.png"/><Relationship Id="rId15" Type="http://schemas.openxmlformats.org/officeDocument/2006/relationships/image" Target="../media/image61.png"/><Relationship Id="rId14" Type="http://schemas.openxmlformats.org/officeDocument/2006/relationships/image" Target="../media/image59.png"/><Relationship Id="rId17" Type="http://schemas.openxmlformats.org/officeDocument/2006/relationships/image" Target="../media/image52.png"/><Relationship Id="rId16" Type="http://schemas.openxmlformats.org/officeDocument/2006/relationships/hyperlink" Target="http://drive.google.com/file/d/1ockvTYcoY6Wh9XCu2B4L1FNmIYDay2r4/view" TargetMode="External"/><Relationship Id="rId19" Type="http://schemas.openxmlformats.org/officeDocument/2006/relationships/image" Target="../media/image58.png"/><Relationship Id="rId18" Type="http://schemas.openxmlformats.org/officeDocument/2006/relationships/hyperlink" Target="http://drive.google.com/file/d/1Lmtnn05x6PvlQ_p1maCGwurVk9V1EMtJ/view"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hyperlink" Target="https://raisingchildren.net.au/babies/play-learning/literacy-reading-stories/reading-storytelling#:~:text=Why%20reading%20is%20important%20for%20babies%20and%20young%20children&amp;text=learn%20to%20value%20books%20and,real'%20and%20'make%2Dbelieve" TargetMode="External"/><Relationship Id="rId4" Type="http://schemas.openxmlformats.org/officeDocument/2006/relationships/hyperlink" Target="https://raisingchildren.net.au/babies/play-learning/literacy-reading-stories/reading-storytelling#:~:text=Why%20reading%20is%20important%20for%20babies%20and%20young%20children&amp;text=learn%20to%20value%20books%20and,real'%20and%20'make%2Dbelieve" TargetMode="External"/><Relationship Id="rId9" Type="http://schemas.openxmlformats.org/officeDocument/2006/relationships/hyperlink" Target="http://drive.google.com/file/d/18rXGW1h9pYndvq53Dcaw1lml0lSm1yPQ/view" TargetMode="External"/><Relationship Id="rId5" Type="http://schemas.openxmlformats.org/officeDocument/2006/relationships/image" Target="../media/image78.png"/><Relationship Id="rId6" Type="http://schemas.openxmlformats.org/officeDocument/2006/relationships/image" Target="../media/image44.png"/><Relationship Id="rId7" Type="http://schemas.openxmlformats.org/officeDocument/2006/relationships/image" Target="../media/image68.png"/><Relationship Id="rId8" Type="http://schemas.openxmlformats.org/officeDocument/2006/relationships/image" Target="../media/image64.png"/><Relationship Id="rId11" Type="http://schemas.openxmlformats.org/officeDocument/2006/relationships/hyperlink" Target="http://drive.google.com/file/d/1GmGM-3kJjia_pG3tQoLG0rAgWYucG3WF/view" TargetMode="External"/><Relationship Id="rId10" Type="http://schemas.openxmlformats.org/officeDocument/2006/relationships/image" Target="../media/image62.png"/><Relationship Id="rId12" Type="http://schemas.openxmlformats.org/officeDocument/2006/relationships/image" Target="../media/image6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hyperlink" Target="https://www.storylineonline.net/" TargetMode="External"/><Relationship Id="rId4" Type="http://schemas.openxmlformats.org/officeDocument/2006/relationships/image" Target="../media/image71.png"/><Relationship Id="rId9" Type="http://schemas.openxmlformats.org/officeDocument/2006/relationships/hyperlink" Target="https://kidlit.tv/category/read-out-loud/" TargetMode="External"/><Relationship Id="rId5" Type="http://schemas.openxmlformats.org/officeDocument/2006/relationships/hyperlink" Target="https://www.uniteforliteracy.com/" TargetMode="External"/><Relationship Id="rId6" Type="http://schemas.openxmlformats.org/officeDocument/2006/relationships/image" Target="../media/image63.png"/><Relationship Id="rId7" Type="http://schemas.openxmlformats.org/officeDocument/2006/relationships/hyperlink" Target="https://storytimefromspace.com/" TargetMode="External"/><Relationship Id="rId8" Type="http://schemas.openxmlformats.org/officeDocument/2006/relationships/image" Target="../media/image65.png"/><Relationship Id="rId11" Type="http://schemas.openxmlformats.org/officeDocument/2006/relationships/hyperlink" Target="https://padlet.com/nordingc/yvr1988dkgxz" TargetMode="External"/><Relationship Id="rId10" Type="http://schemas.openxmlformats.org/officeDocument/2006/relationships/image" Target="../media/image66.png"/><Relationship Id="rId13" Type="http://schemas.openxmlformats.org/officeDocument/2006/relationships/image" Target="../media/image44.png"/><Relationship Id="rId12" Type="http://schemas.openxmlformats.org/officeDocument/2006/relationships/image" Target="../media/image72.png"/><Relationship Id="rId15" Type="http://schemas.openxmlformats.org/officeDocument/2006/relationships/image" Target="../media/image131.png"/><Relationship Id="rId14" Type="http://schemas.openxmlformats.org/officeDocument/2006/relationships/hyperlink" Target="https://www.youtube.com/watch?v=LcTJOiK5rvI&amp;list=PLwTrGGtdT5XgUXasdhyw07zXrtgNv1Z6x" TargetMode="External"/><Relationship Id="rId17" Type="http://schemas.openxmlformats.org/officeDocument/2006/relationships/image" Target="../media/image73.png"/><Relationship Id="rId16" Type="http://schemas.openxmlformats.org/officeDocument/2006/relationships/hyperlink" Target="http://drive.google.com/file/d/1Z0qXPKMSNSCSedJ69Ynktd4Ri6lx2IPm/view"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hyperlink" Target="https://drive.google.com/file/d/12FUZubWhyU7ElAAyRCg0_1ETx7zOI2_a/view?usp=sharing" TargetMode="External"/><Relationship Id="rId4" Type="http://schemas.openxmlformats.org/officeDocument/2006/relationships/image" Target="../media/image74.png"/><Relationship Id="rId9" Type="http://schemas.openxmlformats.org/officeDocument/2006/relationships/hyperlink" Target="https://drive.google.com/file/d/1Q66l4ha3GJM5dO0oxP4uN1JT0z8wkRky/view?usp=sharing" TargetMode="External"/><Relationship Id="rId5" Type="http://schemas.openxmlformats.org/officeDocument/2006/relationships/hyperlink" Target="https://drive.google.com/file/d/1vSEh4dYAk0C_xruj_7PfFiY5oa6xiDjF/view?usp=sharing" TargetMode="External"/><Relationship Id="rId6" Type="http://schemas.openxmlformats.org/officeDocument/2006/relationships/image" Target="../media/image70.png"/><Relationship Id="rId7" Type="http://schemas.openxmlformats.org/officeDocument/2006/relationships/hyperlink" Target="https://drive.google.com/file/d/1sUew5x8t_n9yjwuRWIa8CkinuZz_cGQG/view?usp=sharing" TargetMode="External"/><Relationship Id="rId8" Type="http://schemas.openxmlformats.org/officeDocument/2006/relationships/image" Target="../media/image77.png"/><Relationship Id="rId11" Type="http://schemas.openxmlformats.org/officeDocument/2006/relationships/image" Target="../media/image44.png"/><Relationship Id="rId10" Type="http://schemas.openxmlformats.org/officeDocument/2006/relationships/image" Target="../media/image79.png"/><Relationship Id="rId13" Type="http://schemas.openxmlformats.org/officeDocument/2006/relationships/image" Target="../media/image80.png"/><Relationship Id="rId12" Type="http://schemas.openxmlformats.org/officeDocument/2006/relationships/hyperlink" Target="http://drive.google.com/file/d/1DCxdGNm0T8YFuRHnZqQJ2rMDK8Qo-w3o/view"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hyperlink" Target="https://www.dropbox.com/sh/9awpbtzjv7ww03s/AADD3idmuqDH1LcarZ6_WjYqa?dl=0" TargetMode="External"/><Relationship Id="rId4" Type="http://schemas.openxmlformats.org/officeDocument/2006/relationships/image" Target="../media/image83.png"/><Relationship Id="rId9" Type="http://schemas.openxmlformats.org/officeDocument/2006/relationships/image" Target="../media/image84.png"/><Relationship Id="rId5" Type="http://schemas.openxmlformats.org/officeDocument/2006/relationships/image" Target="../media/image44.png"/><Relationship Id="rId6" Type="http://schemas.openxmlformats.org/officeDocument/2006/relationships/hyperlink" Target="https://www.dropbox.com/sh/9awpbtzjv7ww03s/AADD3idmuqDH1LcarZ6_WjYqa?dl=0" TargetMode="External"/><Relationship Id="rId7" Type="http://schemas.openxmlformats.org/officeDocument/2006/relationships/hyperlink" Target="https://www.thelearningpartnership.ca/TLP/media/Documents/Welcome%20to%20Kindergarten/Lyrics-Welcome-to-Kindergarten.pdf" TargetMode="External"/><Relationship Id="rId8" Type="http://schemas.openxmlformats.org/officeDocument/2006/relationships/hyperlink" Target="https://www.thelearningpartnership.ca/TLP/media/Documents/Welcome%20to%20Kindergarten/WTK%20Activities%20and%20Handouts/Eng-WTK-Music-Activities-016.pdf" TargetMode="External"/><Relationship Id="rId11" Type="http://schemas.openxmlformats.org/officeDocument/2006/relationships/hyperlink" Target="http://drive.google.com/file/d/1J7yAQG-7E02MJFR7MYfAj6My6MwVeD5t/view" TargetMode="External"/><Relationship Id="rId10" Type="http://schemas.openxmlformats.org/officeDocument/2006/relationships/image" Target="../media/image85.png"/><Relationship Id="rId12" Type="http://schemas.openxmlformats.org/officeDocument/2006/relationships/image" Target="../media/image8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hyperlink" Target="https://www.youtube.com/watch?v=25_u1GzruQM" TargetMode="External"/><Relationship Id="rId4" Type="http://schemas.openxmlformats.org/officeDocument/2006/relationships/image" Target="../media/image89.png"/><Relationship Id="rId9" Type="http://schemas.openxmlformats.org/officeDocument/2006/relationships/hyperlink" Target="https://folkways.si.edu/childrens-music-from-around-the-world/music/playlist/smithsonian" TargetMode="External"/><Relationship Id="rId5" Type="http://schemas.openxmlformats.org/officeDocument/2006/relationships/hyperlink" Target="https://www.youtube.com/watch?v=TYZzUKR35_Q" TargetMode="External"/><Relationship Id="rId6" Type="http://schemas.openxmlformats.org/officeDocument/2006/relationships/image" Target="../media/image86.png"/><Relationship Id="rId7" Type="http://schemas.openxmlformats.org/officeDocument/2006/relationships/hyperlink" Target="https://www.youtube.com/watch?v=BmvY3_6XAvQ" TargetMode="External"/><Relationship Id="rId8" Type="http://schemas.openxmlformats.org/officeDocument/2006/relationships/image" Target="../media/image88.png"/><Relationship Id="rId11" Type="http://schemas.openxmlformats.org/officeDocument/2006/relationships/image" Target="../media/image44.png"/><Relationship Id="rId10" Type="http://schemas.openxmlformats.org/officeDocument/2006/relationships/image" Target="../media/image9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44.png"/><Relationship Id="rId4" Type="http://schemas.openxmlformats.org/officeDocument/2006/relationships/hyperlink" Target="http://drive.google.com/file/d/1M50IQWMJMyjQVxlLmB8F3iGd5i0wCzb9/view" TargetMode="External"/><Relationship Id="rId9" Type="http://schemas.openxmlformats.org/officeDocument/2006/relationships/image" Target="../media/image94.png"/><Relationship Id="rId5" Type="http://schemas.openxmlformats.org/officeDocument/2006/relationships/image" Target="../media/image91.png"/><Relationship Id="rId6" Type="http://schemas.openxmlformats.org/officeDocument/2006/relationships/hyperlink" Target="http://drive.google.com/file/d/1_d-Dt-KUDAhncdshxWR8YVH6dE9GcisT/view" TargetMode="External"/><Relationship Id="rId7" Type="http://schemas.openxmlformats.org/officeDocument/2006/relationships/image" Target="../media/image93.png"/><Relationship Id="rId8" Type="http://schemas.openxmlformats.org/officeDocument/2006/relationships/hyperlink" Target="http://drive.google.com/file/d/1b3HMHV8iz6OnNp85dHjZknSmw-YjsPTP/view" TargetMode="External"/><Relationship Id="rId11" Type="http://schemas.openxmlformats.org/officeDocument/2006/relationships/image" Target="../media/image95.png"/><Relationship Id="rId10" Type="http://schemas.openxmlformats.org/officeDocument/2006/relationships/hyperlink" Target="http://drive.google.com/file/d/1SJeuoMWdsVeQWufK_HBSJMI5r0FEKu-s/view" TargetMode="External"/><Relationship Id="rId13" Type="http://schemas.openxmlformats.org/officeDocument/2006/relationships/image" Target="../media/image98.png"/><Relationship Id="rId12" Type="http://schemas.openxmlformats.org/officeDocument/2006/relationships/hyperlink" Target="http://drive.google.com/file/d/1zKqYlfO41xzrPF1_5r698oBBUsV2vPSE/view" TargetMode="External"/><Relationship Id="rId15" Type="http://schemas.openxmlformats.org/officeDocument/2006/relationships/image" Target="../media/image90.png"/><Relationship Id="rId14" Type="http://schemas.openxmlformats.org/officeDocument/2006/relationships/hyperlink" Target="http://drive.google.com/file/d/1XYa2jUTpzx6ABZDosgf6WKkz1RElfQux/view" TargetMode="External"/><Relationship Id="rId17" Type="http://schemas.openxmlformats.org/officeDocument/2006/relationships/image" Target="../media/image96.png"/><Relationship Id="rId16" Type="http://schemas.openxmlformats.org/officeDocument/2006/relationships/image" Target="../media/image9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24.jpg"/><Relationship Id="rId4" Type="http://schemas.openxmlformats.org/officeDocument/2006/relationships/image" Target="../media/image44.png"/><Relationship Id="rId9" Type="http://schemas.openxmlformats.org/officeDocument/2006/relationships/image" Target="../media/image127.jpg"/><Relationship Id="rId5" Type="http://schemas.openxmlformats.org/officeDocument/2006/relationships/image" Target="../media/image100.jpg"/><Relationship Id="rId6" Type="http://schemas.openxmlformats.org/officeDocument/2006/relationships/image" Target="../media/image99.jpg"/><Relationship Id="rId7" Type="http://schemas.openxmlformats.org/officeDocument/2006/relationships/image" Target="../media/image104.jpg"/><Relationship Id="rId8" Type="http://schemas.openxmlformats.org/officeDocument/2006/relationships/image" Target="../media/image123.jpg"/><Relationship Id="rId11" Type="http://schemas.openxmlformats.org/officeDocument/2006/relationships/image" Target="../media/image125.jpg"/><Relationship Id="rId10" Type="http://schemas.openxmlformats.org/officeDocument/2006/relationships/image" Target="../media/image128.jpg"/><Relationship Id="rId13" Type="http://schemas.openxmlformats.org/officeDocument/2006/relationships/image" Target="../media/image129.jpg"/><Relationship Id="rId12" Type="http://schemas.openxmlformats.org/officeDocument/2006/relationships/image" Target="../media/image10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8.jpg"/><Relationship Id="rId5" Type="http://schemas.openxmlformats.org/officeDocument/2006/relationships/image" Target="../media/image103.png"/><Relationship Id="rId6" Type="http://schemas.openxmlformats.org/officeDocument/2006/relationships/image" Target="../media/image105.png"/><Relationship Id="rId7" Type="http://schemas.openxmlformats.org/officeDocument/2006/relationships/image" Target="../media/image44.png"/><Relationship Id="rId8" Type="http://schemas.openxmlformats.org/officeDocument/2006/relationships/image" Target="../media/image107.jpg"/><Relationship Id="rId10" Type="http://schemas.openxmlformats.org/officeDocument/2006/relationships/image" Target="../media/image1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0.png"/><Relationship Id="rId4" Type="http://schemas.openxmlformats.org/officeDocument/2006/relationships/image" Target="../media/image51.png"/><Relationship Id="rId5" Type="http://schemas.openxmlformats.org/officeDocument/2006/relationships/image" Target="../media/image3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4.png"/><Relationship Id="rId4" Type="http://schemas.openxmlformats.org/officeDocument/2006/relationships/image" Target="../media/image10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4.png"/><Relationship Id="rId4" Type="http://schemas.openxmlformats.org/officeDocument/2006/relationships/image" Target="../media/image130.png"/><Relationship Id="rId5" Type="http://schemas.openxmlformats.org/officeDocument/2006/relationships/image" Target="../media/image1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4.png"/><Relationship Id="rId4" Type="http://schemas.openxmlformats.org/officeDocument/2006/relationships/hyperlink" Target="http://www.youtube.com/watch?v=UPk54uflAx4" TargetMode="External"/><Relationship Id="rId5" Type="http://schemas.openxmlformats.org/officeDocument/2006/relationships/image" Target="../media/image11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4.png"/><Relationship Id="rId4" Type="http://schemas.openxmlformats.org/officeDocument/2006/relationships/hyperlink" Target="http://www.youtube.com/watch?v=LM4ZCTbEGeM" TargetMode="External"/><Relationship Id="rId5" Type="http://schemas.openxmlformats.org/officeDocument/2006/relationships/image" Target="../media/image11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hyperlink" Target="https://www.wrdsb.ca/beforeafter/" TargetMode="External"/><Relationship Id="rId4" Type="http://schemas.openxmlformats.org/officeDocument/2006/relationships/hyperlink" Target="http://www.youtube.com/watch?v=sHWURNhSNww" TargetMode="External"/><Relationship Id="rId5" Type="http://schemas.openxmlformats.org/officeDocument/2006/relationships/image" Target="../media/image112.jpg"/><Relationship Id="rId6" Type="http://schemas.openxmlformats.org/officeDocument/2006/relationships/hyperlink" Target="http://drive.google.com/file/d/1SHuPKFLd9ZGR_ATFj92snDfFoKs9kniY/view" TargetMode="External"/><Relationship Id="rId7" Type="http://schemas.openxmlformats.org/officeDocument/2006/relationships/image" Target="../media/image1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hyperlink" Target="http://drive.google.com/file/d/1uX2N8ADjrOOIoLZBvuHA35YbsZPdfKCG/view" TargetMode="External"/><Relationship Id="rId4" Type="http://schemas.openxmlformats.org/officeDocument/2006/relationships/image" Target="../media/image11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15.png"/><Relationship Id="rId4" Type="http://schemas.openxmlformats.org/officeDocument/2006/relationships/hyperlink" Target="http://drive.google.com/file/d/1RqefI9BNSc9oHldfqTRaOVpXHKvNHe2I/view" TargetMode="External"/><Relationship Id="rId5" Type="http://schemas.openxmlformats.org/officeDocument/2006/relationships/image" Target="../media/image1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0.png"/><Relationship Id="rId5" Type="http://schemas.openxmlformats.org/officeDocument/2006/relationships/hyperlink" Target="https://www.thelearningpartnership.ca/programs/welcome-to-kindergarten/early-learning-resources" TargetMode="External"/><Relationship Id="rId6" Type="http://schemas.openxmlformats.org/officeDocument/2006/relationships/hyperlink" Target="https://www.thelearningpartnership.ca/programs/welcome-to-kindergarten/family-cookbook" TargetMode="External"/><Relationship Id="rId7" Type="http://schemas.openxmlformats.org/officeDocument/2006/relationships/image" Target="../media/image44.png"/><Relationship Id="rId8" Type="http://schemas.openxmlformats.org/officeDocument/2006/relationships/image" Target="../media/image1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xml"/><Relationship Id="rId3" Type="http://schemas.openxmlformats.org/officeDocument/2006/relationships/image" Target="../media/image44.png"/><Relationship Id="rId4" Type="http://schemas.openxmlformats.org/officeDocument/2006/relationships/image" Target="../media/image1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9.xml"/><Relationship Id="rId3" Type="http://schemas.openxmlformats.org/officeDocument/2006/relationships/image" Target="../media/image121.png"/><Relationship Id="rId4" Type="http://schemas.openxmlformats.org/officeDocument/2006/relationships/image" Target="../media/image35.png"/><Relationship Id="rId5" Type="http://schemas.openxmlformats.org/officeDocument/2006/relationships/hyperlink" Target="https://www.facebook.com/TLPCanada/" TargetMode="External"/><Relationship Id="rId6" Type="http://schemas.openxmlformats.org/officeDocument/2006/relationships/hyperlink" Target="https://www.facebook.com/TLPCanada/" TargetMode="External"/><Relationship Id="rId7" Type="http://schemas.openxmlformats.org/officeDocument/2006/relationships/hyperlink" Target="https://twitter.com/TLPCanada" TargetMode="External"/><Relationship Id="rId8" Type="http://schemas.openxmlformats.org/officeDocument/2006/relationships/hyperlink" Target="https://www.instagram.com/tlpcanad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drive.google.com/file/d/1L-H5gxgcYISd9StynH1-OIXhyhTfld23/view" TargetMode="External"/><Relationship Id="rId4" Type="http://schemas.openxmlformats.org/officeDocument/2006/relationships/image" Target="../media/image36.jpg"/><Relationship Id="rId5" Type="http://schemas.openxmlformats.org/officeDocument/2006/relationships/hyperlink" Target="http://drive.google.com/file/d/1U4cvgBA-pk-W1QNH3a_lDw9gR8Atb7zX/view" TargetMode="External"/><Relationship Id="rId6" Type="http://schemas.openxmlformats.org/officeDocument/2006/relationships/image" Target="../media/image3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0.xml"/><Relationship Id="rId3" Type="http://schemas.openxmlformats.org/officeDocument/2006/relationships/image" Target="../media/image121.png"/><Relationship Id="rId4" Type="http://schemas.openxmlformats.org/officeDocument/2006/relationships/image" Target="../media/image35.png"/><Relationship Id="rId9" Type="http://schemas.openxmlformats.org/officeDocument/2006/relationships/hyperlink" Target="http://www.thelearningpartnership.ca/" TargetMode="External"/><Relationship Id="rId5" Type="http://schemas.openxmlformats.org/officeDocument/2006/relationships/hyperlink" Target="https://www.facebook.com/TLPCanada/" TargetMode="External"/><Relationship Id="rId6" Type="http://schemas.openxmlformats.org/officeDocument/2006/relationships/hyperlink" Target="https://www.facebook.com/TLPCanada/" TargetMode="External"/><Relationship Id="rId7" Type="http://schemas.openxmlformats.org/officeDocument/2006/relationships/hyperlink" Target="https://twitter.com/TLPCanada" TargetMode="External"/><Relationship Id="rId8" Type="http://schemas.openxmlformats.org/officeDocument/2006/relationships/hyperlink" Target="https://www.instagram.com/tlpcanad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drive.google.com/file/d/1r8RWMWKqaKDXH-MLUy_M0852gHsWywho/view" TargetMode="External"/><Relationship Id="rId4" Type="http://schemas.openxmlformats.org/officeDocument/2006/relationships/image" Target="../media/image28.png"/><Relationship Id="rId9" Type="http://schemas.openxmlformats.org/officeDocument/2006/relationships/hyperlink" Target="http://drive.google.com/file/d/1EPHWQVtGK_eAiYAKMMDimWe8RY7DJ9gz/view" TargetMode="External"/><Relationship Id="rId5" Type="http://schemas.openxmlformats.org/officeDocument/2006/relationships/hyperlink" Target="http://drive.google.com/file/d/1diS0qdSRBKAuN91gAgshbfhdLHOQH57t/view" TargetMode="External"/><Relationship Id="rId6" Type="http://schemas.openxmlformats.org/officeDocument/2006/relationships/image" Target="../media/image29.png"/><Relationship Id="rId7" Type="http://schemas.openxmlformats.org/officeDocument/2006/relationships/hyperlink" Target="http://drive.google.com/file/d/1LMSB_NTY3KydMZoh1_oaaS6-tQ6BZpGN/view" TargetMode="External"/><Relationship Id="rId8" Type="http://schemas.openxmlformats.org/officeDocument/2006/relationships/image" Target="../media/image31.png"/><Relationship Id="rId11" Type="http://schemas.openxmlformats.org/officeDocument/2006/relationships/hyperlink" Target="http://drive.google.com/file/d/1910MJAWBWwUV9_JbIDsp__ccTMqEt7Kc/view" TargetMode="External"/><Relationship Id="rId10" Type="http://schemas.openxmlformats.org/officeDocument/2006/relationships/image" Target="../media/image27.png"/><Relationship Id="rId13" Type="http://schemas.openxmlformats.org/officeDocument/2006/relationships/hyperlink" Target="http://drive.google.com/file/d/1HtHeYn0mAlmwglNIhKx8RnLaTWU1z3vI/view" TargetMode="External"/><Relationship Id="rId12" Type="http://schemas.openxmlformats.org/officeDocument/2006/relationships/image" Target="../media/image32.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5.png"/><Relationship Id="rId4" Type="http://schemas.openxmlformats.org/officeDocument/2006/relationships/image" Target="../media/image35.png"/><Relationship Id="rId5" Type="http://schemas.openxmlformats.org/officeDocument/2006/relationships/image" Target="../media/image39.png"/><Relationship Id="rId6"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https://www.youtube.com/watch?v=Qoiq-ah7xO4" TargetMode="Externa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44.png"/><Relationship Id="rId4" Type="http://schemas.openxmlformats.org/officeDocument/2006/relationships/hyperlink" Target="https://www.youtube.com/watch?v=8uiCa4fRkMY" TargetMode="External"/><Relationship Id="rId5" Type="http://schemas.openxmlformats.org/officeDocument/2006/relationships/image" Target="../media/image132.png"/><Relationship Id="rId6" Type="http://schemas.openxmlformats.org/officeDocument/2006/relationships/hyperlink" Target="http://drive.google.com/file/d/17gDvCQZyaJdQNFhlqrhsbgVEwH4gxK1P/view" TargetMode="External"/><Relationship Id="rId7"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75.png"/><Relationship Id="rId5" Type="http://schemas.openxmlformats.org/officeDocument/2006/relationships/image" Target="../media/image44.png"/><Relationship Id="rId6" Type="http://schemas.openxmlformats.org/officeDocument/2006/relationships/image" Target="../media/image81.jpg"/><Relationship Id="rId7" Type="http://schemas.openxmlformats.org/officeDocument/2006/relationships/image" Target="../media/image67.jpg"/><Relationship Id="rId8" Type="http://schemas.openxmlformats.org/officeDocument/2006/relationships/image" Target="../media/image49.jpg"/><Relationship Id="rId11" Type="http://schemas.openxmlformats.org/officeDocument/2006/relationships/image" Target="../media/image46.jpg"/><Relationship Id="rId10" Type="http://schemas.openxmlformats.org/officeDocument/2006/relationships/image" Target="../media/image47.jpg"/><Relationship Id="rId13" Type="http://schemas.openxmlformats.org/officeDocument/2006/relationships/image" Target="../media/image53.jpg"/><Relationship Id="rId12" Type="http://schemas.openxmlformats.org/officeDocument/2006/relationships/image" Target="../media/image5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4.png"/><Relationship Id="rId4" Type="http://schemas.openxmlformats.org/officeDocument/2006/relationships/image" Target="../media/image41.png"/><Relationship Id="rId5" Type="http://schemas.openxmlformats.org/officeDocument/2006/relationships/image" Target="../media/image50.png"/><Relationship Id="rId6" Type="http://schemas.openxmlformats.org/officeDocument/2006/relationships/image" Target="../media/image7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2" name="Shape 292"/>
        <p:cNvGrpSpPr/>
        <p:nvPr/>
      </p:nvGrpSpPr>
      <p:grpSpPr>
        <a:xfrm>
          <a:off x="0" y="0"/>
          <a:ext cx="0" cy="0"/>
          <a:chOff x="0" y="0"/>
          <a:chExt cx="0" cy="0"/>
        </a:xfrm>
      </p:grpSpPr>
      <p:sp>
        <p:nvSpPr>
          <p:cNvPr id="293" name="Google Shape;293;p65"/>
          <p:cNvSpPr txBox="1"/>
          <p:nvPr>
            <p:ph type="ctrTitle"/>
          </p:nvPr>
        </p:nvSpPr>
        <p:spPr>
          <a:xfrm>
            <a:off x="337875" y="2151875"/>
            <a:ext cx="7663200" cy="18351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chemeClr val="lt1"/>
              </a:buClr>
              <a:buFont typeface="Arial"/>
              <a:buNone/>
            </a:pPr>
            <a:r>
              <a:rPr b="0" lang="en-CA" sz="7200">
                <a:latin typeface="Englebert"/>
                <a:ea typeface="Englebert"/>
                <a:cs typeface="Englebert"/>
                <a:sym typeface="Englebert"/>
              </a:rPr>
              <a:t>Welcome to Kindergarten</a:t>
            </a:r>
            <a:endParaRPr sz="7200"/>
          </a:p>
          <a:p>
            <a:pPr indent="0" lvl="0" marL="0" marR="0" rtl="0" algn="l">
              <a:lnSpc>
                <a:spcPct val="90000"/>
              </a:lnSpc>
              <a:spcBef>
                <a:spcPts val="0"/>
              </a:spcBef>
              <a:spcAft>
                <a:spcPts val="0"/>
              </a:spcAft>
              <a:buClr>
                <a:schemeClr val="lt1"/>
              </a:buClr>
              <a:buFont typeface="Arial"/>
              <a:buNone/>
            </a:pPr>
            <a:r>
              <a:t/>
            </a:r>
            <a:endParaRPr/>
          </a:p>
        </p:txBody>
      </p:sp>
      <p:sp>
        <p:nvSpPr>
          <p:cNvPr id="294" name="Google Shape;294;p65"/>
          <p:cNvSpPr txBox="1"/>
          <p:nvPr>
            <p:ph idx="1" type="subTitle"/>
          </p:nvPr>
        </p:nvSpPr>
        <p:spPr>
          <a:xfrm>
            <a:off x="337875" y="3393503"/>
            <a:ext cx="7663200" cy="1551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005497"/>
              </a:buClr>
              <a:buFont typeface="Arial"/>
              <a:buNone/>
            </a:pPr>
            <a:r>
              <a:rPr lang="en-CA" sz="2500">
                <a:solidFill>
                  <a:srgbClr val="FFFFFF"/>
                </a:solidFill>
                <a:latin typeface="Zilla Slab"/>
                <a:ea typeface="Zilla Slab"/>
                <a:cs typeface="Zilla Slab"/>
                <a:sym typeface="Zilla Slab"/>
              </a:rPr>
              <a:t>See you soon!</a:t>
            </a:r>
            <a:endParaRPr sz="2500">
              <a:solidFill>
                <a:srgbClr val="FFFFFF"/>
              </a:solidFill>
              <a:latin typeface="Zilla Slab"/>
              <a:ea typeface="Zilla Slab"/>
              <a:cs typeface="Zilla Slab"/>
              <a:sym typeface="Zilla Slab"/>
            </a:endParaRPr>
          </a:p>
          <a:p>
            <a:pPr indent="0" lvl="0" marL="0" rtl="0" algn="l">
              <a:spcBef>
                <a:spcPts val="0"/>
              </a:spcBef>
              <a:spcAft>
                <a:spcPts val="0"/>
              </a:spcAft>
              <a:buClr>
                <a:srgbClr val="005497"/>
              </a:buClr>
              <a:buFont typeface="Arial"/>
              <a:buNone/>
            </a:pPr>
            <a:r>
              <a:t/>
            </a:r>
            <a:endParaRPr sz="2200">
              <a:solidFill>
                <a:srgbClr val="FFFFFF"/>
              </a:solidFill>
              <a:latin typeface="Zilla Slab"/>
              <a:ea typeface="Zilla Slab"/>
              <a:cs typeface="Zilla Slab"/>
              <a:sym typeface="Zilla Slab"/>
            </a:endParaRPr>
          </a:p>
          <a:p>
            <a:pPr indent="0" lvl="0" marL="0" rtl="0" algn="l">
              <a:lnSpc>
                <a:spcPct val="115000"/>
              </a:lnSpc>
              <a:spcBef>
                <a:spcPts val="0"/>
              </a:spcBef>
              <a:spcAft>
                <a:spcPts val="0"/>
              </a:spcAft>
              <a:buClr>
                <a:srgbClr val="005497"/>
              </a:buClr>
              <a:buFont typeface="Arial"/>
              <a:buNone/>
            </a:pPr>
            <a:r>
              <a:rPr lang="en-CA" sz="2200">
                <a:solidFill>
                  <a:srgbClr val="FFFFFF"/>
                </a:solidFill>
                <a:latin typeface="Zilla Slab"/>
                <a:ea typeface="Zilla Slab"/>
                <a:cs typeface="Zilla Slab"/>
                <a:sym typeface="Zilla Slab"/>
              </a:rPr>
              <a:t>Take a moment to introduce yourselves in the chat and share something special about your family!</a:t>
            </a:r>
            <a:endParaRPr sz="2200">
              <a:solidFill>
                <a:srgbClr val="FFFFFF"/>
              </a:solidFill>
              <a:latin typeface="Zilla Slab"/>
              <a:ea typeface="Zilla Slab"/>
              <a:cs typeface="Zilla Slab"/>
              <a:sym typeface="Zilla Slab"/>
            </a:endParaRPr>
          </a:p>
          <a:p>
            <a:pPr indent="0" lvl="0" marL="0" marR="0" rtl="0" algn="l">
              <a:lnSpc>
                <a:spcPct val="90000"/>
              </a:lnSpc>
              <a:spcBef>
                <a:spcPts val="0"/>
              </a:spcBef>
              <a:spcAft>
                <a:spcPts val="0"/>
              </a:spcAft>
              <a:buClr>
                <a:srgbClr val="005497"/>
              </a:buClr>
              <a:buFont typeface="Arial"/>
              <a:buNone/>
            </a:pPr>
            <a:r>
              <a:t/>
            </a:r>
            <a:endParaRPr sz="16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1" name="Shape 491"/>
        <p:cNvGrpSpPr/>
        <p:nvPr/>
      </p:nvGrpSpPr>
      <p:grpSpPr>
        <a:xfrm>
          <a:off x="0" y="0"/>
          <a:ext cx="0" cy="0"/>
          <a:chOff x="0" y="0"/>
          <a:chExt cx="0" cy="0"/>
        </a:xfrm>
      </p:grpSpPr>
      <p:grpSp>
        <p:nvGrpSpPr>
          <p:cNvPr id="492" name="Google Shape;492;p74"/>
          <p:cNvGrpSpPr/>
          <p:nvPr/>
        </p:nvGrpSpPr>
        <p:grpSpPr>
          <a:xfrm>
            <a:off x="952578" y="142876"/>
            <a:ext cx="8520600" cy="597777"/>
            <a:chOff x="1110450" y="42290"/>
            <a:chExt cx="11360800" cy="797035"/>
          </a:xfrm>
        </p:grpSpPr>
        <p:sp>
          <p:nvSpPr>
            <p:cNvPr id="493" name="Google Shape;493;p74"/>
            <p:cNvSpPr txBox="1"/>
            <p:nvPr/>
          </p:nvSpPr>
          <p:spPr>
            <a:xfrm>
              <a:off x="1110450" y="75725"/>
              <a:ext cx="11360800" cy="763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600"/>
                <a:buFont typeface="Englebert"/>
                <a:buNone/>
              </a:pPr>
              <a:r>
                <a:rPr b="1" i="0" lang="en-CA" sz="3600" u="none" cap="none" strike="noStrike">
                  <a:solidFill>
                    <a:srgbClr val="6A89BC"/>
                  </a:solidFill>
                  <a:latin typeface="Englebert"/>
                  <a:ea typeface="Englebert"/>
                  <a:cs typeface="Englebert"/>
                  <a:sym typeface="Englebert"/>
                </a:rPr>
                <a:t>More great people at our School!</a:t>
              </a:r>
              <a:endParaRPr b="0" i="0" sz="1400" u="none" cap="none" strike="noStrike">
                <a:solidFill>
                  <a:srgbClr val="000000"/>
                </a:solidFill>
                <a:latin typeface="Arial"/>
                <a:ea typeface="Arial"/>
                <a:cs typeface="Arial"/>
                <a:sym typeface="Arial"/>
              </a:endParaRPr>
            </a:p>
          </p:txBody>
        </p:sp>
        <p:pic>
          <p:nvPicPr>
            <p:cNvPr id="494" name="Google Shape;494;p74"/>
            <p:cNvPicPr preferRelativeResize="0"/>
            <p:nvPr/>
          </p:nvPicPr>
          <p:blipFill rotWithShape="1">
            <a:blip r:embed="rId3">
              <a:alphaModFix/>
            </a:blip>
            <a:srcRect b="0" l="0" r="0" t="0"/>
            <a:stretch/>
          </p:blipFill>
          <p:spPr>
            <a:xfrm>
              <a:off x="1922274" y="42290"/>
              <a:ext cx="876300" cy="790575"/>
            </a:xfrm>
            <a:prstGeom prst="rect">
              <a:avLst/>
            </a:prstGeom>
            <a:noFill/>
            <a:ln>
              <a:noFill/>
            </a:ln>
          </p:spPr>
        </p:pic>
      </p:grpSp>
      <p:sp>
        <p:nvSpPr>
          <p:cNvPr id="495" name="Google Shape;495;p74"/>
          <p:cNvSpPr txBox="1"/>
          <p:nvPr/>
        </p:nvSpPr>
        <p:spPr>
          <a:xfrm>
            <a:off x="4572000" y="1047750"/>
            <a:ext cx="4308300" cy="1869600"/>
          </a:xfrm>
          <a:prstGeom prst="rect">
            <a:avLst/>
          </a:prstGeom>
          <a:noFill/>
          <a:ln>
            <a:noFill/>
          </a:ln>
        </p:spPr>
        <p:txBody>
          <a:bodyPr anchorCtr="0" anchor="t" bIns="34275" lIns="68550" spcFirstLastPara="1" rIns="68550" wrap="square" tIns="34275">
            <a:normAutofit fontScale="85000" lnSpcReduction="20000"/>
          </a:bodyPr>
          <a:lstStyle/>
          <a:p>
            <a:pPr indent="-85725" lvl="0" marL="171450" marR="0" rtl="0" algn="ctr">
              <a:lnSpc>
                <a:spcPct val="90000"/>
              </a:lnSpc>
              <a:spcBef>
                <a:spcPts val="750"/>
              </a:spcBef>
              <a:spcAft>
                <a:spcPts val="0"/>
              </a:spcAft>
              <a:buClr>
                <a:srgbClr val="000000"/>
              </a:buClr>
              <a:buSzPct val="72000"/>
              <a:buFont typeface="Zilla Slab Light"/>
              <a:buNone/>
            </a:pPr>
            <a:r>
              <a:rPr lang="en-CA" sz="2500">
                <a:solidFill>
                  <a:srgbClr val="00476C"/>
                </a:solidFill>
                <a:latin typeface="Zilla Slab"/>
                <a:ea typeface="Zilla Slab"/>
                <a:cs typeface="Zilla Slab"/>
                <a:sym typeface="Zilla Slab"/>
              </a:rPr>
              <a:t>Here are more awesome people at our school:</a:t>
            </a:r>
            <a:r>
              <a:rPr lang="en-CA" sz="2500">
                <a:solidFill>
                  <a:srgbClr val="00476C"/>
                </a:solidFill>
                <a:latin typeface="Zilla Slab"/>
                <a:ea typeface="Zilla Slab"/>
                <a:cs typeface="Zilla Slab"/>
                <a:sym typeface="Zilla Slab"/>
              </a:rPr>
              <a:t> </a:t>
            </a:r>
            <a:endParaRPr sz="2500">
              <a:solidFill>
                <a:srgbClr val="00476C"/>
              </a:solidFill>
              <a:latin typeface="Zilla Slab"/>
              <a:ea typeface="Zilla Slab"/>
              <a:cs typeface="Zilla Slab"/>
              <a:sym typeface="Zilla Slab"/>
            </a:endParaRPr>
          </a:p>
          <a:p>
            <a:pPr indent="-85725" lvl="0" marL="171450" marR="0" rtl="0" algn="ctr">
              <a:lnSpc>
                <a:spcPct val="90000"/>
              </a:lnSpc>
              <a:spcBef>
                <a:spcPts val="750"/>
              </a:spcBef>
              <a:spcAft>
                <a:spcPts val="0"/>
              </a:spcAft>
              <a:buClr>
                <a:srgbClr val="000000"/>
              </a:buClr>
              <a:buSzPct val="72000"/>
              <a:buFont typeface="Zilla Slab Light"/>
              <a:buNone/>
            </a:pPr>
            <a:r>
              <a:rPr lang="en-CA" sz="2500">
                <a:solidFill>
                  <a:srgbClr val="00476C"/>
                </a:solidFill>
                <a:latin typeface="Zilla Slab"/>
                <a:ea typeface="Zilla Slab"/>
                <a:cs typeface="Zilla Slab"/>
                <a:sym typeface="Zilla Slab"/>
              </a:rPr>
              <a:t>Mrs. Young works in the office. </a:t>
            </a:r>
            <a:endParaRPr sz="2500">
              <a:solidFill>
                <a:srgbClr val="00476C"/>
              </a:solidFill>
              <a:latin typeface="Zilla Slab"/>
              <a:ea typeface="Zilla Slab"/>
              <a:cs typeface="Zilla Slab"/>
              <a:sym typeface="Zilla Slab"/>
            </a:endParaRPr>
          </a:p>
          <a:p>
            <a:pPr indent="-85725" lvl="0" marL="171450" marR="0" rtl="0" algn="ctr">
              <a:lnSpc>
                <a:spcPct val="90000"/>
              </a:lnSpc>
              <a:spcBef>
                <a:spcPts val="750"/>
              </a:spcBef>
              <a:spcAft>
                <a:spcPts val="0"/>
              </a:spcAft>
              <a:buClr>
                <a:srgbClr val="000000"/>
              </a:buClr>
              <a:buSzPct val="72000"/>
              <a:buFont typeface="Zilla Slab Light"/>
              <a:buNone/>
            </a:pPr>
            <a:r>
              <a:rPr lang="en-CA" sz="2500">
                <a:solidFill>
                  <a:srgbClr val="00476C"/>
                </a:solidFill>
                <a:latin typeface="Zilla Slab"/>
                <a:ea typeface="Zilla Slab"/>
                <a:cs typeface="Zilla Slab"/>
                <a:sym typeface="Zilla Slab"/>
              </a:rPr>
              <a:t>Ms. Dowdall works in the library. </a:t>
            </a:r>
            <a:endParaRPr sz="2500">
              <a:solidFill>
                <a:srgbClr val="00476C"/>
              </a:solidFill>
              <a:latin typeface="Zilla Slab"/>
              <a:ea typeface="Zilla Slab"/>
              <a:cs typeface="Zilla Slab"/>
              <a:sym typeface="Zilla Slab"/>
            </a:endParaRPr>
          </a:p>
          <a:p>
            <a:pPr indent="-85725" lvl="0" marL="171450" marR="0" rtl="0" algn="ctr">
              <a:lnSpc>
                <a:spcPct val="90000"/>
              </a:lnSpc>
              <a:spcBef>
                <a:spcPts val="750"/>
              </a:spcBef>
              <a:spcAft>
                <a:spcPts val="0"/>
              </a:spcAft>
              <a:buClr>
                <a:srgbClr val="000000"/>
              </a:buClr>
              <a:buSzPct val="72000"/>
              <a:buFont typeface="Zilla Slab Light"/>
              <a:buNone/>
            </a:pPr>
            <a:r>
              <a:rPr lang="en-CA" sz="2500">
                <a:solidFill>
                  <a:srgbClr val="00476C"/>
                </a:solidFill>
                <a:latin typeface="Zilla Slab"/>
                <a:ea typeface="Zilla Slab"/>
                <a:cs typeface="Zilla Slab"/>
                <a:sym typeface="Zilla Slab"/>
              </a:rPr>
              <a:t>And Mrs. Milli is all around, taking great care of our school too!</a:t>
            </a:r>
            <a:endParaRPr i="0" sz="2500" u="none" cap="none" strike="noStrike">
              <a:solidFill>
                <a:srgbClr val="00476C"/>
              </a:solidFill>
              <a:latin typeface="Zilla Slab"/>
              <a:ea typeface="Zilla Slab"/>
              <a:cs typeface="Zilla Slab"/>
              <a:sym typeface="Zilla Slab"/>
            </a:endParaRPr>
          </a:p>
        </p:txBody>
      </p:sp>
      <p:grpSp>
        <p:nvGrpSpPr>
          <p:cNvPr id="496" name="Google Shape;496;p74"/>
          <p:cNvGrpSpPr/>
          <p:nvPr/>
        </p:nvGrpSpPr>
        <p:grpSpPr>
          <a:xfrm>
            <a:off x="534967" y="1820038"/>
            <a:ext cx="4071251" cy="2939640"/>
            <a:chOff x="501101" y="1323894"/>
            <a:chExt cx="4071251" cy="2939640"/>
          </a:xfrm>
        </p:grpSpPr>
        <p:pic>
          <p:nvPicPr>
            <p:cNvPr id="497" name="Google Shape;497;p74"/>
            <p:cNvPicPr preferRelativeResize="0"/>
            <p:nvPr/>
          </p:nvPicPr>
          <p:blipFill rotWithShape="1">
            <a:blip r:embed="rId4">
              <a:alphaModFix/>
            </a:blip>
            <a:srcRect b="0" l="0" r="0" t="0"/>
            <a:stretch/>
          </p:blipFill>
          <p:spPr>
            <a:xfrm>
              <a:off x="501101" y="1323894"/>
              <a:ext cx="4071251" cy="2936345"/>
            </a:xfrm>
            <a:prstGeom prst="rect">
              <a:avLst/>
            </a:prstGeom>
            <a:noFill/>
            <a:ln>
              <a:noFill/>
            </a:ln>
          </p:spPr>
        </p:pic>
        <p:cxnSp>
          <p:nvCxnSpPr>
            <p:cNvPr id="498" name="Google Shape;498;p74"/>
            <p:cNvCxnSpPr/>
            <p:nvPr/>
          </p:nvCxnSpPr>
          <p:spPr>
            <a:xfrm>
              <a:off x="501101" y="1693333"/>
              <a:ext cx="0" cy="2201334"/>
            </a:xfrm>
            <a:prstGeom prst="straightConnector1">
              <a:avLst/>
            </a:prstGeom>
            <a:noFill/>
            <a:ln cap="flat" cmpd="sng" w="38100">
              <a:solidFill>
                <a:schemeClr val="lt1"/>
              </a:solidFill>
              <a:prstDash val="solid"/>
              <a:round/>
              <a:headEnd len="sm" w="sm" type="none"/>
              <a:tailEnd len="sm" w="sm" type="none"/>
            </a:ln>
          </p:spPr>
        </p:cxnSp>
        <p:cxnSp>
          <p:nvCxnSpPr>
            <p:cNvPr id="499" name="Google Shape;499;p74"/>
            <p:cNvCxnSpPr/>
            <p:nvPr/>
          </p:nvCxnSpPr>
          <p:spPr>
            <a:xfrm>
              <a:off x="1475569" y="4235312"/>
              <a:ext cx="2530730" cy="28222"/>
            </a:xfrm>
            <a:prstGeom prst="straightConnector1">
              <a:avLst/>
            </a:prstGeom>
            <a:noFill/>
            <a:ln cap="flat" cmpd="sng" w="76200">
              <a:solidFill>
                <a:schemeClr val="lt1"/>
              </a:solidFill>
              <a:prstDash val="solid"/>
              <a:round/>
              <a:headEnd len="sm" w="sm" type="none"/>
              <a:tailEnd len="sm" w="sm" type="none"/>
            </a:ln>
          </p:spPr>
        </p:cxnSp>
      </p:grpSp>
      <p:pic>
        <p:nvPicPr>
          <p:cNvPr id="500" name="Google Shape;500;p74"/>
          <p:cNvPicPr preferRelativeResize="0"/>
          <p:nvPr/>
        </p:nvPicPr>
        <p:blipFill>
          <a:blip r:embed="rId5">
            <a:alphaModFix/>
          </a:blip>
          <a:stretch>
            <a:fillRect/>
          </a:stretch>
        </p:blipFill>
        <p:spPr>
          <a:xfrm rot="-5400000">
            <a:off x="4191215" y="3234411"/>
            <a:ext cx="2297174" cy="1292150"/>
          </a:xfrm>
          <a:prstGeom prst="rect">
            <a:avLst/>
          </a:prstGeom>
          <a:noFill/>
          <a:ln>
            <a:noFill/>
          </a:ln>
        </p:spPr>
      </p:pic>
      <p:pic>
        <p:nvPicPr>
          <p:cNvPr id="501" name="Google Shape;501;p74"/>
          <p:cNvPicPr preferRelativeResize="0"/>
          <p:nvPr/>
        </p:nvPicPr>
        <p:blipFill>
          <a:blip r:embed="rId6">
            <a:alphaModFix/>
          </a:blip>
          <a:stretch>
            <a:fillRect/>
          </a:stretch>
        </p:blipFill>
        <p:spPr>
          <a:xfrm>
            <a:off x="6142050" y="3021400"/>
            <a:ext cx="1464362" cy="1952499"/>
          </a:xfrm>
          <a:prstGeom prst="rect">
            <a:avLst/>
          </a:prstGeom>
          <a:noFill/>
          <a:ln>
            <a:noFill/>
          </a:ln>
        </p:spPr>
      </p:pic>
      <p:pic>
        <p:nvPicPr>
          <p:cNvPr id="502" name="Google Shape;502;p74"/>
          <p:cNvPicPr preferRelativeResize="0"/>
          <p:nvPr/>
        </p:nvPicPr>
        <p:blipFill rotWithShape="1">
          <a:blip r:embed="rId7">
            <a:alphaModFix/>
          </a:blip>
          <a:srcRect b="0" l="10629" r="9625" t="0"/>
          <a:stretch/>
        </p:blipFill>
        <p:spPr>
          <a:xfrm>
            <a:off x="7723800" y="3038600"/>
            <a:ext cx="1292148" cy="1952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6" name="Shape 506"/>
        <p:cNvGrpSpPr/>
        <p:nvPr/>
      </p:nvGrpSpPr>
      <p:grpSpPr>
        <a:xfrm>
          <a:off x="0" y="0"/>
          <a:ext cx="0" cy="0"/>
          <a:chOff x="0" y="0"/>
          <a:chExt cx="0" cy="0"/>
        </a:xfrm>
      </p:grpSpPr>
      <p:sp>
        <p:nvSpPr>
          <p:cNvPr id="507" name="Google Shape;507;p75"/>
          <p:cNvSpPr txBox="1"/>
          <p:nvPr>
            <p:ph idx="2" type="ctrTitle"/>
          </p:nvPr>
        </p:nvSpPr>
        <p:spPr>
          <a:xfrm>
            <a:off x="1084725" y="3842775"/>
            <a:ext cx="7345500" cy="577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600"/>
              <a:buNone/>
            </a:pPr>
            <a:r>
              <a:rPr lang="en-CA"/>
              <a:t>CREDITS</a:t>
            </a:r>
            <a:endParaRPr/>
          </a:p>
        </p:txBody>
      </p:sp>
      <p:sp>
        <p:nvSpPr>
          <p:cNvPr id="508" name="Google Shape;508;p75"/>
          <p:cNvSpPr/>
          <p:nvPr/>
        </p:nvSpPr>
        <p:spPr>
          <a:xfrm>
            <a:off x="3456633" y="560131"/>
            <a:ext cx="5687400" cy="4247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CA" sz="2000" u="none" cap="none" strike="noStrike">
                <a:solidFill>
                  <a:srgbClr val="31486D"/>
                </a:solidFill>
                <a:latin typeface="Zilla Slab Light"/>
                <a:ea typeface="Zilla Slab Light"/>
                <a:cs typeface="Zilla Slab Light"/>
                <a:sym typeface="Zilla Slab Light"/>
              </a:rPr>
              <a:t>There are so many </a:t>
            </a:r>
            <a:r>
              <a:rPr lang="en-CA" sz="2000" u="sng">
                <a:solidFill>
                  <a:schemeClr val="hlink"/>
                </a:solidFill>
                <a:latin typeface="Zilla Slab Light"/>
                <a:ea typeface="Zilla Slab Light"/>
                <a:cs typeface="Zilla Slab Light"/>
                <a:sym typeface="Zilla Slab Light"/>
                <a:hlinkClick r:id="rId3"/>
              </a:rPr>
              <a:t>B</a:t>
            </a:r>
            <a:r>
              <a:rPr b="0" i="0" lang="en-CA" sz="2000" u="sng" cap="none" strike="noStrike">
                <a:solidFill>
                  <a:schemeClr val="hlink"/>
                </a:solidFill>
                <a:latin typeface="Zilla Slab Light"/>
                <a:ea typeface="Zilla Slab Light"/>
                <a:cs typeface="Zilla Slab Light"/>
                <a:sym typeface="Zilla Slab Light"/>
                <a:hlinkClick r:id="rId4"/>
              </a:rPr>
              <a:t>enefits </a:t>
            </a:r>
            <a:r>
              <a:rPr lang="en-CA" sz="2000" u="sng">
                <a:solidFill>
                  <a:schemeClr val="hlink"/>
                </a:solidFill>
                <a:latin typeface="Zilla Slab Light"/>
                <a:ea typeface="Zilla Slab Light"/>
                <a:cs typeface="Zilla Slab Light"/>
                <a:sym typeface="Zilla Slab Light"/>
                <a:hlinkClick r:id="rId5"/>
              </a:rPr>
              <a:t>of</a:t>
            </a:r>
            <a:r>
              <a:rPr b="0" i="0" lang="en-CA" sz="2000" u="sng" cap="none" strike="noStrike">
                <a:solidFill>
                  <a:schemeClr val="hlink"/>
                </a:solidFill>
                <a:latin typeface="Zilla Slab Light"/>
                <a:ea typeface="Zilla Slab Light"/>
                <a:cs typeface="Zilla Slab Light"/>
                <a:sym typeface="Zilla Slab Light"/>
                <a:hlinkClick r:id="rId6"/>
              </a:rPr>
              <a:t> </a:t>
            </a:r>
            <a:r>
              <a:rPr lang="en-CA" sz="2000" u="sng">
                <a:solidFill>
                  <a:schemeClr val="hlink"/>
                </a:solidFill>
                <a:latin typeface="Zilla Slab Light"/>
                <a:ea typeface="Zilla Slab Light"/>
                <a:cs typeface="Zilla Slab Light"/>
                <a:sym typeface="Zilla Slab Light"/>
                <a:hlinkClick r:id="rId7"/>
              </a:rPr>
              <a:t>P</a:t>
            </a:r>
            <a:r>
              <a:rPr b="0" i="0" lang="en-CA" sz="2000" u="sng" cap="none" strike="noStrike">
                <a:solidFill>
                  <a:schemeClr val="hlink"/>
                </a:solidFill>
                <a:latin typeface="Zilla Slab Light"/>
                <a:ea typeface="Zilla Slab Light"/>
                <a:cs typeface="Zilla Slab Light"/>
                <a:sym typeface="Zilla Slab Light"/>
                <a:hlinkClick r:id="rId8"/>
              </a:rPr>
              <a:t>laydough</a:t>
            </a:r>
            <a:r>
              <a:rPr b="0" i="0" lang="en-CA" sz="2000" u="none" cap="none" strike="noStrike">
                <a:solidFill>
                  <a:srgbClr val="31486D"/>
                </a:solidFill>
                <a:latin typeface="Zilla Slab Light"/>
                <a:ea typeface="Zilla Slab Light"/>
                <a:cs typeface="Zilla Slab Light"/>
                <a:sym typeface="Zilla Slab Light"/>
              </a:rPr>
              <a:t>!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2000" u="none" cap="none" strike="noStrike">
              <a:solidFill>
                <a:srgbClr val="31486D"/>
              </a:solidFill>
              <a:latin typeface="Zilla Slab Light"/>
              <a:ea typeface="Zilla Slab Light"/>
              <a:cs typeface="Zilla Slab Light"/>
              <a:sym typeface="Zilla Slab Light"/>
            </a:endParaRPr>
          </a:p>
          <a:p>
            <a:pPr indent="0" lvl="0" marL="0" marR="0" rtl="0" algn="l">
              <a:lnSpc>
                <a:spcPct val="100000"/>
              </a:lnSpc>
              <a:spcBef>
                <a:spcPts val="0"/>
              </a:spcBef>
              <a:spcAft>
                <a:spcPts val="0"/>
              </a:spcAft>
              <a:buClr>
                <a:srgbClr val="000000"/>
              </a:buClr>
              <a:buSzPts val="1600"/>
              <a:buFont typeface="Arial"/>
              <a:buNone/>
            </a:pPr>
            <a:r>
              <a:rPr b="0" i="0" lang="en-CA" sz="2000" u="none" cap="none" strike="noStrike">
                <a:solidFill>
                  <a:srgbClr val="31486D"/>
                </a:solidFill>
                <a:latin typeface="Zilla Slab Light"/>
                <a:ea typeface="Zilla Slab Light"/>
                <a:cs typeface="Zilla Slab Light"/>
                <a:sym typeface="Zilla Slab Light"/>
              </a:rPr>
              <a:t>Playdough can be bought or made out of some basic ingredients. </a:t>
            </a:r>
            <a:r>
              <a:rPr lang="en-CA" sz="2000">
                <a:solidFill>
                  <a:srgbClr val="31486D"/>
                </a:solidFill>
                <a:latin typeface="Zilla Slab Light"/>
                <a:ea typeface="Zilla Slab Light"/>
                <a:cs typeface="Zilla Slab Light"/>
                <a:sym typeface="Zilla Slab Light"/>
              </a:rPr>
              <a:t>The</a:t>
            </a:r>
            <a:r>
              <a:rPr b="0" i="0" lang="en-CA" sz="2000" u="none" cap="none" strike="noStrike">
                <a:solidFill>
                  <a:srgbClr val="31486D"/>
                </a:solidFill>
                <a:latin typeface="Zilla Slab Light"/>
                <a:ea typeface="Zilla Slab Light"/>
                <a:cs typeface="Zilla Slab Light"/>
                <a:sym typeface="Zilla Slab Light"/>
              </a:rPr>
              <a:t> </a:t>
            </a:r>
            <a:r>
              <a:rPr lang="en-CA" sz="2000" u="sng">
                <a:solidFill>
                  <a:schemeClr val="hlink"/>
                </a:solidFill>
                <a:latin typeface="Zilla Slab Light"/>
                <a:ea typeface="Zilla Slab Light"/>
                <a:cs typeface="Zilla Slab Light"/>
                <a:sym typeface="Zilla Slab Light"/>
                <a:hlinkClick r:id="rId9"/>
              </a:rPr>
              <a:t>WTK Family Activities for Early Learners Guide Resource Book</a:t>
            </a:r>
            <a:r>
              <a:rPr b="0" i="0" lang="en-CA" sz="2000" u="none" cap="none" strike="noStrike">
                <a:solidFill>
                  <a:srgbClr val="31486D"/>
                </a:solidFill>
                <a:latin typeface="Zilla Slab Light"/>
                <a:ea typeface="Zilla Slab Light"/>
                <a:cs typeface="Zilla Slab Light"/>
                <a:sym typeface="Zilla Slab Light"/>
              </a:rPr>
              <a:t> </a:t>
            </a:r>
            <a:r>
              <a:rPr lang="en-CA" sz="2000">
                <a:solidFill>
                  <a:srgbClr val="31486D"/>
                </a:solidFill>
                <a:latin typeface="Zilla Slab Light"/>
                <a:ea typeface="Zilla Slab Light"/>
                <a:cs typeface="Zilla Slab Light"/>
                <a:sym typeface="Zilla Slab Light"/>
              </a:rPr>
              <a:t>includes</a:t>
            </a:r>
            <a:r>
              <a:rPr b="0" i="0" lang="en-CA" sz="2000" u="none" cap="none" strike="noStrike">
                <a:solidFill>
                  <a:srgbClr val="31486D"/>
                </a:solidFill>
                <a:latin typeface="Zilla Slab Light"/>
                <a:ea typeface="Zilla Slab Light"/>
                <a:cs typeface="Zilla Slab Light"/>
                <a:sym typeface="Zilla Slab Light"/>
              </a:rPr>
              <a:t> a simple recipe</a:t>
            </a:r>
            <a:r>
              <a:rPr lang="en-CA" sz="2000">
                <a:solidFill>
                  <a:srgbClr val="31486D"/>
                </a:solidFill>
                <a:latin typeface="Zilla Slab Light"/>
                <a:ea typeface="Zilla Slab Light"/>
                <a:cs typeface="Zilla Slab Light"/>
                <a:sym typeface="Zilla Slab Light"/>
              </a:rPr>
              <a:t>.</a:t>
            </a:r>
            <a:endParaRPr b="0" i="0" sz="2000" u="none" cap="none" strike="noStrike">
              <a:solidFill>
                <a:srgbClr val="000000"/>
              </a:solidFill>
              <a:latin typeface="Arial"/>
              <a:ea typeface="Arial"/>
              <a:cs typeface="Arial"/>
              <a:sym typeface="Arial"/>
            </a:endParaRPr>
          </a:p>
          <a:p>
            <a:pPr indent="-133350" lvl="0" marL="285750" marR="0" rtl="0" algn="l">
              <a:lnSpc>
                <a:spcPct val="100000"/>
              </a:lnSpc>
              <a:spcBef>
                <a:spcPts val="0"/>
              </a:spcBef>
              <a:spcAft>
                <a:spcPts val="0"/>
              </a:spcAft>
              <a:buClr>
                <a:srgbClr val="6A89BC"/>
              </a:buClr>
              <a:buSzPts val="2400"/>
              <a:buFont typeface="Arial"/>
              <a:buNone/>
            </a:pPr>
            <a:r>
              <a:t/>
            </a:r>
            <a:endParaRPr b="0" i="0" sz="2000" u="none" cap="none" strike="noStrike">
              <a:solidFill>
                <a:srgbClr val="31486D"/>
              </a:solidFill>
              <a:latin typeface="Zilla Slab Light"/>
              <a:ea typeface="Zilla Slab Light"/>
              <a:cs typeface="Zilla Slab Light"/>
              <a:sym typeface="Zilla Slab Light"/>
            </a:endParaRPr>
          </a:p>
          <a:p>
            <a:pPr indent="0" lvl="0" marL="0" marR="0" rtl="0" algn="l">
              <a:lnSpc>
                <a:spcPct val="100000"/>
              </a:lnSpc>
              <a:spcBef>
                <a:spcPts val="0"/>
              </a:spcBef>
              <a:spcAft>
                <a:spcPts val="0"/>
              </a:spcAft>
              <a:buClr>
                <a:srgbClr val="000000"/>
              </a:buClr>
              <a:buSzPts val="1600"/>
              <a:buFont typeface="Arial"/>
              <a:buNone/>
            </a:pPr>
            <a:r>
              <a:rPr b="0" i="0" lang="en-CA" sz="2000" u="none" cap="none" strike="noStrike">
                <a:solidFill>
                  <a:srgbClr val="31486D"/>
                </a:solidFill>
                <a:latin typeface="Zilla Slab Light"/>
                <a:ea typeface="Zilla Slab Light"/>
                <a:cs typeface="Zilla Slab Light"/>
                <a:sym typeface="Zilla Slab Light"/>
              </a:rPr>
              <a:t>Not only will your child have fun, they will learn so many things!</a:t>
            </a:r>
            <a:endParaRPr b="0" i="0" sz="2000" u="none" cap="none" strike="noStrike">
              <a:solidFill>
                <a:srgbClr val="31486D"/>
              </a:solidFill>
              <a:latin typeface="Zilla Slab Light"/>
              <a:ea typeface="Zilla Slab Light"/>
              <a:cs typeface="Zilla Slab Light"/>
              <a:sym typeface="Zilla Slab Light"/>
            </a:endParaRPr>
          </a:p>
          <a:p>
            <a:pPr indent="0" lvl="0" marL="0" marR="0" rtl="0" algn="l">
              <a:lnSpc>
                <a:spcPct val="100000"/>
              </a:lnSpc>
              <a:spcBef>
                <a:spcPts val="0"/>
              </a:spcBef>
              <a:spcAft>
                <a:spcPts val="0"/>
              </a:spcAft>
              <a:buClr>
                <a:srgbClr val="000000"/>
              </a:buClr>
              <a:buSzPts val="1600"/>
              <a:buFont typeface="Arial"/>
              <a:buNone/>
            </a:pPr>
            <a:r>
              <a:t/>
            </a:r>
            <a:endParaRPr sz="2000">
              <a:solidFill>
                <a:srgbClr val="31486D"/>
              </a:solidFill>
              <a:latin typeface="Zilla Slab Light"/>
              <a:ea typeface="Zilla Slab Light"/>
              <a:cs typeface="Zilla Slab Light"/>
              <a:sym typeface="Zilla Slab Light"/>
            </a:endParaRPr>
          </a:p>
          <a:p>
            <a:pPr indent="0" lvl="0" marL="0" marR="0" rtl="0" algn="l">
              <a:lnSpc>
                <a:spcPct val="100000"/>
              </a:lnSpc>
              <a:spcBef>
                <a:spcPts val="0"/>
              </a:spcBef>
              <a:spcAft>
                <a:spcPts val="0"/>
              </a:spcAft>
              <a:buClr>
                <a:srgbClr val="000000"/>
              </a:buClr>
              <a:buSzPts val="1600"/>
              <a:buFont typeface="Arial"/>
              <a:buNone/>
            </a:pPr>
            <a:r>
              <a:rPr lang="en-CA" sz="2000">
                <a:solidFill>
                  <a:srgbClr val="31486D"/>
                </a:solidFill>
                <a:latin typeface="Zilla Slab Light"/>
                <a:ea typeface="Zilla Slab Light"/>
                <a:cs typeface="Zilla Slab Light"/>
                <a:sym typeface="Zilla Slab Light"/>
              </a:rPr>
              <a:t>Here is a short</a:t>
            </a:r>
            <a:r>
              <a:rPr lang="en-CA" sz="2000" u="sng">
                <a:solidFill>
                  <a:schemeClr val="hlink"/>
                </a:solidFill>
                <a:latin typeface="Zilla Slab Light"/>
                <a:ea typeface="Zilla Slab Light"/>
                <a:cs typeface="Zilla Slab Light"/>
                <a:sym typeface="Zilla Slab Light"/>
                <a:hlinkClick r:id="rId10"/>
              </a:rPr>
              <a:t> video</a:t>
            </a:r>
            <a:r>
              <a:rPr lang="en-CA" sz="2000">
                <a:solidFill>
                  <a:srgbClr val="31486D"/>
                </a:solidFill>
                <a:latin typeface="Zilla Slab Light"/>
                <a:ea typeface="Zilla Slab Light"/>
                <a:cs typeface="Zilla Slab Light"/>
                <a:sym typeface="Zilla Slab Light"/>
              </a:rPr>
              <a:t> to learn more about learning with playdough! </a:t>
            </a:r>
            <a:endParaRPr b="0" i="0" sz="1400" u="none" cap="none" strike="noStrike">
              <a:solidFill>
                <a:srgbClr val="31486D"/>
              </a:solidFill>
              <a:latin typeface="Englebert"/>
              <a:ea typeface="Englebert"/>
              <a:cs typeface="Englebert"/>
              <a:sym typeface="Englebert"/>
            </a:endParaRPr>
          </a:p>
        </p:txBody>
      </p:sp>
      <p:grpSp>
        <p:nvGrpSpPr>
          <p:cNvPr id="509" name="Google Shape;509;p75"/>
          <p:cNvGrpSpPr/>
          <p:nvPr/>
        </p:nvGrpSpPr>
        <p:grpSpPr>
          <a:xfrm>
            <a:off x="741358" y="91538"/>
            <a:ext cx="8520600" cy="790575"/>
            <a:chOff x="741358" y="31378"/>
            <a:chExt cx="8520600" cy="790575"/>
          </a:xfrm>
        </p:grpSpPr>
        <p:sp>
          <p:nvSpPr>
            <p:cNvPr id="510" name="Google Shape;510;p75"/>
            <p:cNvSpPr txBox="1"/>
            <p:nvPr/>
          </p:nvSpPr>
          <p:spPr>
            <a:xfrm>
              <a:off x="741358" y="31378"/>
              <a:ext cx="85206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600"/>
                <a:buFont typeface="Englebert"/>
                <a:buNone/>
              </a:pPr>
              <a:r>
                <a:rPr b="1" i="0" lang="en-CA" sz="3600" u="none" cap="none" strike="noStrike">
                  <a:solidFill>
                    <a:srgbClr val="6A89BC"/>
                  </a:solidFill>
                  <a:latin typeface="Englebert"/>
                  <a:ea typeface="Englebert"/>
                  <a:cs typeface="Englebert"/>
                  <a:sym typeface="Englebert"/>
                </a:rPr>
                <a:t>Playing with Playdough</a:t>
              </a:r>
              <a:endParaRPr b="0" i="0" sz="1400" u="none" cap="none" strike="noStrike">
                <a:solidFill>
                  <a:srgbClr val="000000"/>
                </a:solidFill>
                <a:latin typeface="Arial"/>
                <a:ea typeface="Arial"/>
                <a:cs typeface="Arial"/>
                <a:sym typeface="Arial"/>
              </a:endParaRPr>
            </a:p>
          </p:txBody>
        </p:sp>
        <p:pic>
          <p:nvPicPr>
            <p:cNvPr id="511" name="Google Shape;511;p75"/>
            <p:cNvPicPr preferRelativeResize="0"/>
            <p:nvPr/>
          </p:nvPicPr>
          <p:blipFill rotWithShape="1">
            <a:blip r:embed="rId11">
              <a:alphaModFix/>
            </a:blip>
            <a:srcRect b="0" l="0" r="0" t="0"/>
            <a:stretch/>
          </p:blipFill>
          <p:spPr>
            <a:xfrm>
              <a:off x="2063473" y="31378"/>
              <a:ext cx="876300" cy="790575"/>
            </a:xfrm>
            <a:prstGeom prst="rect">
              <a:avLst/>
            </a:prstGeom>
            <a:noFill/>
            <a:ln>
              <a:noFill/>
            </a:ln>
          </p:spPr>
        </p:pic>
      </p:grpSp>
      <p:grpSp>
        <p:nvGrpSpPr>
          <p:cNvPr id="512" name="Google Shape;512;p75"/>
          <p:cNvGrpSpPr/>
          <p:nvPr/>
        </p:nvGrpSpPr>
        <p:grpSpPr>
          <a:xfrm>
            <a:off x="494601" y="942312"/>
            <a:ext cx="2419680" cy="3602603"/>
            <a:chOff x="483314" y="964901"/>
            <a:chExt cx="2419680" cy="4017623"/>
          </a:xfrm>
        </p:grpSpPr>
        <p:pic>
          <p:nvPicPr>
            <p:cNvPr id="513" name="Google Shape;513;p75"/>
            <p:cNvPicPr preferRelativeResize="0"/>
            <p:nvPr/>
          </p:nvPicPr>
          <p:blipFill rotWithShape="1">
            <a:blip r:embed="rId12">
              <a:alphaModFix/>
            </a:blip>
            <a:srcRect b="0" l="0" r="0" t="0"/>
            <a:stretch/>
          </p:blipFill>
          <p:spPr>
            <a:xfrm>
              <a:off x="483314" y="964901"/>
              <a:ext cx="2419680" cy="2259447"/>
            </a:xfrm>
            <a:prstGeom prst="rect">
              <a:avLst/>
            </a:prstGeom>
            <a:noFill/>
            <a:ln>
              <a:noFill/>
            </a:ln>
            <a:effectLst>
              <a:outerShdw blurRad="1114425" rotWithShape="0" algn="bl" dir="10680000" dist="485775">
                <a:srgbClr val="000000">
                  <a:alpha val="31000"/>
                </a:srgbClr>
              </a:outerShdw>
            </a:effectLst>
          </p:spPr>
        </p:pic>
        <p:pic>
          <p:nvPicPr>
            <p:cNvPr id="514" name="Google Shape;514;p75"/>
            <p:cNvPicPr preferRelativeResize="0"/>
            <p:nvPr/>
          </p:nvPicPr>
          <p:blipFill rotWithShape="1">
            <a:blip r:embed="rId13">
              <a:alphaModFix/>
            </a:blip>
            <a:srcRect b="0" l="0" r="0" t="0"/>
            <a:stretch/>
          </p:blipFill>
          <p:spPr>
            <a:xfrm>
              <a:off x="505891" y="3190513"/>
              <a:ext cx="2385814" cy="1792011"/>
            </a:xfrm>
            <a:prstGeom prst="rect">
              <a:avLst/>
            </a:prstGeom>
            <a:solidFill>
              <a:srgbClr val="ECECEC"/>
            </a:solidFill>
            <a:ln>
              <a:noFill/>
            </a:ln>
            <a:effectLst>
              <a:outerShdw blurRad="1114425" rotWithShape="0" algn="bl" dir="10680000" dist="485775">
                <a:srgbClr val="000000">
                  <a:alpha val="31000"/>
                </a:srgbClr>
              </a:outerShdw>
            </a:effectLst>
          </p:spPr>
        </p:pic>
      </p:grpSp>
      <p:sp>
        <p:nvSpPr>
          <p:cNvPr id="515" name="Google Shape;515;p75"/>
          <p:cNvSpPr txBox="1"/>
          <p:nvPr/>
        </p:nvSpPr>
        <p:spPr>
          <a:xfrm>
            <a:off x="494538" y="4544925"/>
            <a:ext cx="2419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600"/>
              <a:buFont typeface="Arial"/>
              <a:buNone/>
            </a:pPr>
            <a:r>
              <a:rPr lang="en-CA">
                <a:solidFill>
                  <a:srgbClr val="31486D"/>
                </a:solidFill>
                <a:latin typeface="Zilla Slab Light"/>
                <a:ea typeface="Zilla Slab Light"/>
                <a:cs typeface="Zilla Slab Light"/>
                <a:sym typeface="Zilla Slab Light"/>
              </a:rPr>
              <a:t>Using props found at home, help your child to create!</a:t>
            </a:r>
            <a:endParaRPr>
              <a:latin typeface="Zilla Slab Light"/>
              <a:ea typeface="Zilla Slab Light"/>
              <a:cs typeface="Zilla Slab Light"/>
              <a:sym typeface="Zilla Slab Light"/>
            </a:endParaRPr>
          </a:p>
        </p:txBody>
      </p:sp>
      <p:pic>
        <p:nvPicPr>
          <p:cNvPr id="516" name="Google Shape;516;p75"/>
          <p:cNvPicPr preferRelativeResize="0"/>
          <p:nvPr/>
        </p:nvPicPr>
        <p:blipFill>
          <a:blip r:embed="rId14">
            <a:alphaModFix/>
          </a:blip>
          <a:stretch>
            <a:fillRect/>
          </a:stretch>
        </p:blipFill>
        <p:spPr>
          <a:xfrm>
            <a:off x="6942609" y="4278613"/>
            <a:ext cx="691366" cy="615600"/>
          </a:xfrm>
          <a:prstGeom prst="rect">
            <a:avLst/>
          </a:prstGeom>
          <a:noFill/>
          <a:ln>
            <a:noFill/>
          </a:ln>
        </p:spPr>
      </p:pic>
      <p:pic>
        <p:nvPicPr>
          <p:cNvPr id="517" name="Google Shape;517;p75"/>
          <p:cNvPicPr preferRelativeResize="0"/>
          <p:nvPr/>
        </p:nvPicPr>
        <p:blipFill>
          <a:blip r:embed="rId15">
            <a:alphaModFix/>
          </a:blip>
          <a:stretch>
            <a:fillRect/>
          </a:stretch>
        </p:blipFill>
        <p:spPr>
          <a:xfrm>
            <a:off x="5902000" y="4268388"/>
            <a:ext cx="691375" cy="636065"/>
          </a:xfrm>
          <a:prstGeom prst="rect">
            <a:avLst/>
          </a:prstGeom>
          <a:noFill/>
          <a:ln>
            <a:noFill/>
          </a:ln>
        </p:spPr>
      </p:pic>
      <p:pic>
        <p:nvPicPr>
          <p:cNvPr descr="Used to insert an audio mote into your document" id="518" name="Google Shape;518;p75" title="mote_audio_WRDSB_Welcome_to_Kindergarten_Template_Interactive_Virtual_Event_Slide19_V1.mp3">
            <a:hlinkClick r:id="rId16"/>
          </p:cNvPr>
          <p:cNvPicPr preferRelativeResize="0"/>
          <p:nvPr/>
        </p:nvPicPr>
        <p:blipFill>
          <a:blip r:embed="rId17">
            <a:alphaModFix/>
          </a:blip>
          <a:stretch>
            <a:fillRect/>
          </a:stretch>
        </p:blipFill>
        <p:spPr>
          <a:xfrm>
            <a:off x="3030300" y="1529775"/>
            <a:ext cx="426325" cy="426325"/>
          </a:xfrm>
          <a:prstGeom prst="rect">
            <a:avLst/>
          </a:prstGeom>
          <a:noFill/>
          <a:ln>
            <a:noFill/>
          </a:ln>
        </p:spPr>
      </p:pic>
      <p:pic>
        <p:nvPicPr>
          <p:cNvPr id="519" name="Google Shape;519;p75">
            <a:hlinkClick r:id="rId18"/>
          </p:cNvPr>
          <p:cNvPicPr preferRelativeResize="0"/>
          <p:nvPr/>
        </p:nvPicPr>
        <p:blipFill rotWithShape="1">
          <a:blip r:embed="rId19">
            <a:alphaModFix/>
          </a:blip>
          <a:srcRect b="0" l="0" r="0" t="0"/>
          <a:stretch/>
        </p:blipFill>
        <p:spPr>
          <a:xfrm>
            <a:off x="210275" y="4763462"/>
            <a:ext cx="178514" cy="17851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3" name="Shape 523"/>
        <p:cNvGrpSpPr/>
        <p:nvPr/>
      </p:nvGrpSpPr>
      <p:grpSpPr>
        <a:xfrm>
          <a:off x="0" y="0"/>
          <a:ext cx="0" cy="0"/>
          <a:chOff x="0" y="0"/>
          <a:chExt cx="0" cy="0"/>
        </a:xfrm>
      </p:grpSpPr>
      <p:sp>
        <p:nvSpPr>
          <p:cNvPr id="524" name="Google Shape;524;p76"/>
          <p:cNvSpPr txBox="1"/>
          <p:nvPr>
            <p:ph idx="2" type="ctrTitle"/>
          </p:nvPr>
        </p:nvSpPr>
        <p:spPr>
          <a:xfrm>
            <a:off x="1084725" y="3842775"/>
            <a:ext cx="7345500" cy="577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600"/>
              <a:buNone/>
            </a:pPr>
            <a:r>
              <a:rPr lang="en-CA"/>
              <a:t>CREDITS</a:t>
            </a:r>
            <a:endParaRPr/>
          </a:p>
        </p:txBody>
      </p:sp>
      <p:grpSp>
        <p:nvGrpSpPr>
          <p:cNvPr id="525" name="Google Shape;525;p76"/>
          <p:cNvGrpSpPr/>
          <p:nvPr/>
        </p:nvGrpSpPr>
        <p:grpSpPr>
          <a:xfrm>
            <a:off x="218752" y="941124"/>
            <a:ext cx="8603248" cy="4202400"/>
            <a:chOff x="218752" y="941124"/>
            <a:chExt cx="8603248" cy="4202400"/>
          </a:xfrm>
        </p:grpSpPr>
        <p:sp>
          <p:nvSpPr>
            <p:cNvPr id="526" name="Google Shape;526;p76"/>
            <p:cNvSpPr/>
            <p:nvPr/>
          </p:nvSpPr>
          <p:spPr>
            <a:xfrm>
              <a:off x="3096500" y="941124"/>
              <a:ext cx="5725500" cy="4202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CA" sz="2000" u="none" cap="none" strike="noStrike">
                  <a:solidFill>
                    <a:srgbClr val="31486D"/>
                  </a:solidFill>
                  <a:latin typeface="Zilla Slab Light"/>
                  <a:ea typeface="Zilla Slab Light"/>
                  <a:cs typeface="Zilla Slab Light"/>
                  <a:sym typeface="Zilla Slab Light"/>
                </a:rPr>
                <a:t>The WTK Resource bag contains several books to enjoy together. Find a time each day to sit and read with your child. </a:t>
              </a:r>
              <a:endParaRPr sz="2000">
                <a:solidFill>
                  <a:srgbClr val="31486D"/>
                </a:solidFill>
                <a:latin typeface="Zilla Slab Light"/>
                <a:ea typeface="Zilla Slab Light"/>
                <a:cs typeface="Zilla Slab Light"/>
                <a:sym typeface="Zilla Slab Light"/>
              </a:endParaRPr>
            </a:p>
            <a:p>
              <a:pPr indent="0" lvl="0" marL="0" marR="0" rtl="0" algn="l">
                <a:lnSpc>
                  <a:spcPct val="100000"/>
                </a:lnSpc>
                <a:spcBef>
                  <a:spcPts val="0"/>
                </a:spcBef>
                <a:spcAft>
                  <a:spcPts val="0"/>
                </a:spcAft>
                <a:buClr>
                  <a:srgbClr val="000000"/>
                </a:buClr>
                <a:buSzPts val="1600"/>
                <a:buFont typeface="Arial"/>
                <a:buNone/>
              </a:pPr>
              <a:r>
                <a:t/>
              </a:r>
              <a:endParaRPr sz="2000">
                <a:solidFill>
                  <a:srgbClr val="31486D"/>
                </a:solidFill>
                <a:latin typeface="Zilla Slab Light"/>
                <a:ea typeface="Zilla Slab Light"/>
                <a:cs typeface="Zilla Slab Light"/>
                <a:sym typeface="Zilla Slab Light"/>
              </a:endParaRPr>
            </a:p>
            <a:p>
              <a:pPr indent="0" lvl="0" marL="0" marR="0" rtl="0" algn="l">
                <a:lnSpc>
                  <a:spcPct val="100000"/>
                </a:lnSpc>
                <a:spcBef>
                  <a:spcPts val="0"/>
                </a:spcBef>
                <a:spcAft>
                  <a:spcPts val="0"/>
                </a:spcAft>
                <a:buClr>
                  <a:srgbClr val="000000"/>
                </a:buClr>
                <a:buSzPts val="1600"/>
                <a:buFont typeface="Arial"/>
                <a:buNone/>
              </a:pPr>
              <a:r>
                <a:rPr b="0" i="0" lang="en-CA" sz="2000" u="none" cap="none" strike="noStrike">
                  <a:solidFill>
                    <a:srgbClr val="31486D"/>
                  </a:solidFill>
                  <a:latin typeface="Zilla Slab Light"/>
                  <a:ea typeface="Zilla Slab Light"/>
                  <a:cs typeface="Zilla Slab Light"/>
                  <a:sym typeface="Zilla Slab Light"/>
                </a:rPr>
                <a:t>Practice the three Cs of reading: </a:t>
              </a:r>
              <a:r>
                <a:rPr b="1" i="0" lang="en-CA" sz="2000" u="none" cap="none" strike="noStrike">
                  <a:solidFill>
                    <a:srgbClr val="31486D"/>
                  </a:solidFill>
                  <a:latin typeface="Englebert"/>
                  <a:ea typeface="Englebert"/>
                  <a:cs typeface="Englebert"/>
                  <a:sym typeface="Englebert"/>
                </a:rPr>
                <a:t>Cuddle, Conversation and Choice</a:t>
              </a:r>
              <a:r>
                <a:rPr b="0" i="0" lang="en-CA" sz="2000" u="none" cap="none" strike="noStrike">
                  <a:solidFill>
                    <a:srgbClr val="31486D"/>
                  </a:solidFill>
                  <a:latin typeface="Zilla Slab Light"/>
                  <a:ea typeface="Zilla Slab Light"/>
                  <a:cs typeface="Zilla Slab Light"/>
                  <a:sym typeface="Zilla Slab Light"/>
                </a:rPr>
                <a:t>. </a:t>
              </a:r>
              <a:endParaRPr b="0" i="0" sz="2000" u="none" cap="none" strike="noStrike">
                <a:solidFill>
                  <a:srgbClr val="000000"/>
                </a:solidFill>
                <a:latin typeface="Arial"/>
                <a:ea typeface="Arial"/>
                <a:cs typeface="Arial"/>
                <a:sym typeface="Arial"/>
              </a:endParaRPr>
            </a:p>
            <a:p>
              <a:pPr indent="-133350" lvl="0" marL="285750" marR="0" rtl="0" algn="l">
                <a:lnSpc>
                  <a:spcPct val="100000"/>
                </a:lnSpc>
                <a:spcBef>
                  <a:spcPts val="0"/>
                </a:spcBef>
                <a:spcAft>
                  <a:spcPts val="0"/>
                </a:spcAft>
                <a:buClr>
                  <a:srgbClr val="6A89BC"/>
                </a:buClr>
                <a:buSzPts val="2400"/>
                <a:buFont typeface="Arial"/>
                <a:buNone/>
              </a:pPr>
              <a:r>
                <a:t/>
              </a:r>
              <a:endParaRPr b="0" i="0" sz="2000" u="none" cap="none" strike="noStrike">
                <a:solidFill>
                  <a:srgbClr val="31486D"/>
                </a:solidFill>
                <a:latin typeface="Zilla Slab Light"/>
                <a:ea typeface="Zilla Slab Light"/>
                <a:cs typeface="Zilla Slab Light"/>
                <a:sym typeface="Zilla Slab Light"/>
              </a:endParaRPr>
            </a:p>
            <a:p>
              <a:pPr indent="0" lvl="0" marL="0" marR="0" rtl="0" algn="l">
                <a:lnSpc>
                  <a:spcPct val="100000"/>
                </a:lnSpc>
                <a:spcBef>
                  <a:spcPts val="0"/>
                </a:spcBef>
                <a:spcAft>
                  <a:spcPts val="0"/>
                </a:spcAft>
                <a:buClr>
                  <a:srgbClr val="000000"/>
                </a:buClr>
                <a:buSzPts val="1600"/>
                <a:buFont typeface="Arial"/>
                <a:buNone/>
              </a:pPr>
              <a:r>
                <a:rPr lang="en-CA" sz="2000">
                  <a:solidFill>
                    <a:srgbClr val="31486D"/>
                  </a:solidFill>
                  <a:latin typeface="Zilla Slab Light"/>
                  <a:ea typeface="Zilla Slab Light"/>
                  <a:cs typeface="Zilla Slab Light"/>
                  <a:sym typeface="Zilla Slab Light"/>
                </a:rPr>
                <a:t>Every time</a:t>
              </a:r>
              <a:r>
                <a:rPr b="0" i="0" lang="en-CA" sz="2000" u="none" cap="none" strike="noStrike">
                  <a:solidFill>
                    <a:srgbClr val="31486D"/>
                  </a:solidFill>
                  <a:latin typeface="Zilla Slab Light"/>
                  <a:ea typeface="Zilla Slab Light"/>
                  <a:cs typeface="Zilla Slab Light"/>
                  <a:sym typeface="Zilla Slab Light"/>
                </a:rPr>
                <a:t> you hold a boo</a:t>
              </a:r>
              <a:r>
                <a:rPr b="0" i="0" lang="en-CA" sz="2000" u="none" cap="none" strike="noStrike">
                  <a:solidFill>
                    <a:srgbClr val="31486D"/>
                  </a:solidFill>
                  <a:latin typeface="Zilla Slab Light"/>
                  <a:ea typeface="Zilla Slab Light"/>
                  <a:cs typeface="Zilla Slab Light"/>
                  <a:sym typeface="Zilla Slab Light"/>
                </a:rPr>
                <a:t>k a</a:t>
              </a:r>
              <a:r>
                <a:rPr b="0" i="0" lang="en-CA" sz="2000" u="none" cap="none" strike="noStrike">
                  <a:solidFill>
                    <a:srgbClr val="31486D"/>
                  </a:solidFill>
                  <a:latin typeface="Zilla Slab Light"/>
                  <a:ea typeface="Zilla Slab Light"/>
                  <a:cs typeface="Zilla Slab Light"/>
                  <a:sym typeface="Zilla Slab Light"/>
                </a:rPr>
                <a:t>nd read (in any </a:t>
              </a:r>
              <a:r>
                <a:rPr lang="en-CA" sz="2000">
                  <a:solidFill>
                    <a:srgbClr val="31486D"/>
                  </a:solidFill>
                  <a:latin typeface="Zilla Slab Light"/>
                  <a:ea typeface="Zilla Slab Light"/>
                  <a:cs typeface="Zilla Slab Light"/>
                  <a:sym typeface="Zilla Slab Light"/>
                </a:rPr>
                <a:t>language</a:t>
              </a:r>
              <a:r>
                <a:rPr b="0" i="0" lang="en-CA" sz="2000" u="none" cap="none" strike="noStrike">
                  <a:solidFill>
                    <a:srgbClr val="31486D"/>
                  </a:solidFill>
                  <a:latin typeface="Zilla Slab Light"/>
                  <a:ea typeface="Zilla Slab Light"/>
                  <a:cs typeface="Zilla Slab Light"/>
                  <a:sym typeface="Zilla Slab Light"/>
                </a:rPr>
                <a:t>) with your child, </a:t>
              </a:r>
              <a:r>
                <a:rPr b="0" i="0" lang="en-CA" sz="2000" u="sng" cap="none" strike="noStrike">
                  <a:solidFill>
                    <a:schemeClr val="hlink"/>
                  </a:solidFill>
                  <a:latin typeface="Zilla Slab Light"/>
                  <a:ea typeface="Zilla Slab Light"/>
                  <a:cs typeface="Zilla Slab Light"/>
                  <a:sym typeface="Zilla Slab Light"/>
                  <a:hlinkClick r:id="rId3"/>
                </a:rPr>
                <a:t>so many important skills </a:t>
              </a:r>
              <a:r>
                <a:rPr lang="en-CA" sz="2000" u="sng">
                  <a:solidFill>
                    <a:schemeClr val="hlink"/>
                  </a:solidFill>
                  <a:latin typeface="Zilla Slab Light"/>
                  <a:ea typeface="Zilla Slab Light"/>
                  <a:cs typeface="Zilla Slab Light"/>
                  <a:sym typeface="Zilla Slab Light"/>
                  <a:hlinkClick r:id="rId4"/>
                </a:rPr>
                <a:t>are developing</a:t>
              </a:r>
              <a:r>
                <a:rPr lang="en-CA" sz="2000">
                  <a:solidFill>
                    <a:srgbClr val="31486D"/>
                  </a:solidFill>
                  <a:latin typeface="Zilla Slab Light"/>
                  <a:ea typeface="Zilla Slab Light"/>
                  <a:cs typeface="Zilla Slab Light"/>
                  <a:sym typeface="Zilla Slab Light"/>
                </a:rPr>
                <a:t>!</a:t>
              </a:r>
              <a:endParaRPr sz="2000">
                <a:solidFill>
                  <a:srgbClr val="31486D"/>
                </a:solidFill>
                <a:latin typeface="Zilla Slab Light"/>
                <a:ea typeface="Zilla Slab Light"/>
                <a:cs typeface="Zilla Slab Light"/>
                <a:sym typeface="Zilla Slab Light"/>
              </a:endParaRPr>
            </a:p>
          </p:txBody>
        </p:sp>
        <p:grpSp>
          <p:nvGrpSpPr>
            <p:cNvPr id="527" name="Google Shape;527;p76"/>
            <p:cNvGrpSpPr/>
            <p:nvPr/>
          </p:nvGrpSpPr>
          <p:grpSpPr>
            <a:xfrm>
              <a:off x="218752" y="1573270"/>
              <a:ext cx="2645400" cy="3497475"/>
              <a:chOff x="218752" y="1573270"/>
              <a:chExt cx="2645400" cy="3497475"/>
            </a:xfrm>
          </p:grpSpPr>
          <p:pic>
            <p:nvPicPr>
              <p:cNvPr id="528" name="Google Shape;528;p76"/>
              <p:cNvPicPr preferRelativeResize="0"/>
              <p:nvPr/>
            </p:nvPicPr>
            <p:blipFill rotWithShape="1">
              <a:blip r:embed="rId5">
                <a:alphaModFix/>
              </a:blip>
              <a:srcRect b="0" l="0" r="0" t="0"/>
              <a:stretch/>
            </p:blipFill>
            <p:spPr>
              <a:xfrm>
                <a:off x="254623" y="1573270"/>
                <a:ext cx="2573539" cy="1778499"/>
              </a:xfrm>
              <a:prstGeom prst="rect">
                <a:avLst/>
              </a:prstGeom>
              <a:noFill/>
              <a:ln>
                <a:noFill/>
              </a:ln>
              <a:effectLst>
                <a:outerShdw blurRad="342900" rotWithShape="0" algn="bl" dir="5400000" dist="238125">
                  <a:srgbClr val="000000">
                    <a:alpha val="77000"/>
                  </a:srgbClr>
                </a:outerShdw>
              </a:effectLst>
            </p:spPr>
          </p:pic>
          <p:sp>
            <p:nvSpPr>
              <p:cNvPr id="529" name="Google Shape;529;p76"/>
              <p:cNvSpPr txBox="1"/>
              <p:nvPr/>
            </p:nvSpPr>
            <p:spPr>
              <a:xfrm>
                <a:off x="218752" y="3606445"/>
                <a:ext cx="2645400" cy="146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1400"/>
                  <a:buFont typeface="Zilla Slab Light"/>
                  <a:buNone/>
                </a:pPr>
                <a:r>
                  <a:rPr i="0" lang="en-CA" sz="2000" u="none" cap="none" strike="noStrike">
                    <a:solidFill>
                      <a:srgbClr val="31486D"/>
                    </a:solidFill>
                    <a:latin typeface="Englebert"/>
                    <a:ea typeface="Englebert"/>
                    <a:cs typeface="Englebert"/>
                    <a:sym typeface="Englebert"/>
                  </a:rPr>
                  <a:t>There is no app to replace your lap ~ spend time reading with your child!</a:t>
                </a:r>
                <a:endParaRPr b="0" i="0" sz="2000" u="none" cap="none" strike="noStrike">
                  <a:solidFill>
                    <a:srgbClr val="000000"/>
                  </a:solidFill>
                  <a:latin typeface="Arial"/>
                  <a:ea typeface="Arial"/>
                  <a:cs typeface="Arial"/>
                  <a:sym typeface="Arial"/>
                </a:endParaRPr>
              </a:p>
            </p:txBody>
          </p:sp>
        </p:grpSp>
      </p:grpSp>
      <p:grpSp>
        <p:nvGrpSpPr>
          <p:cNvPr id="530" name="Google Shape;530;p76"/>
          <p:cNvGrpSpPr/>
          <p:nvPr/>
        </p:nvGrpSpPr>
        <p:grpSpPr>
          <a:xfrm>
            <a:off x="741358" y="91538"/>
            <a:ext cx="8520600" cy="790575"/>
            <a:chOff x="741358" y="31378"/>
            <a:chExt cx="8520600" cy="790575"/>
          </a:xfrm>
        </p:grpSpPr>
        <p:sp>
          <p:nvSpPr>
            <p:cNvPr id="531" name="Google Shape;531;p76"/>
            <p:cNvSpPr txBox="1"/>
            <p:nvPr/>
          </p:nvSpPr>
          <p:spPr>
            <a:xfrm>
              <a:off x="741358" y="31378"/>
              <a:ext cx="85206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600"/>
                <a:buFont typeface="Englebert"/>
                <a:buNone/>
              </a:pPr>
              <a:r>
                <a:rPr b="1" i="0" lang="en-CA" sz="3600" u="none" cap="none" strike="noStrike">
                  <a:solidFill>
                    <a:srgbClr val="6A89BC"/>
                  </a:solidFill>
                  <a:latin typeface="Englebert"/>
                  <a:ea typeface="Englebert"/>
                  <a:cs typeface="Englebert"/>
                  <a:sym typeface="Englebert"/>
                </a:rPr>
                <a:t>Talking and Reading Together</a:t>
              </a:r>
              <a:endParaRPr b="0" i="0" sz="1400" u="none" cap="none" strike="noStrike">
                <a:solidFill>
                  <a:srgbClr val="000000"/>
                </a:solidFill>
                <a:latin typeface="Arial"/>
                <a:ea typeface="Arial"/>
                <a:cs typeface="Arial"/>
                <a:sym typeface="Arial"/>
              </a:endParaRPr>
            </a:p>
          </p:txBody>
        </p:sp>
        <p:pic>
          <p:nvPicPr>
            <p:cNvPr id="532" name="Google Shape;532;p76"/>
            <p:cNvPicPr preferRelativeResize="0"/>
            <p:nvPr/>
          </p:nvPicPr>
          <p:blipFill rotWithShape="1">
            <a:blip r:embed="rId6">
              <a:alphaModFix/>
            </a:blip>
            <a:srcRect b="0" l="0" r="0" t="0"/>
            <a:stretch/>
          </p:blipFill>
          <p:spPr>
            <a:xfrm>
              <a:off x="1507810" y="31378"/>
              <a:ext cx="876300" cy="790575"/>
            </a:xfrm>
            <a:prstGeom prst="rect">
              <a:avLst/>
            </a:prstGeom>
            <a:noFill/>
            <a:ln>
              <a:noFill/>
            </a:ln>
          </p:spPr>
        </p:pic>
      </p:grpSp>
      <p:pic>
        <p:nvPicPr>
          <p:cNvPr id="533" name="Google Shape;533;p76"/>
          <p:cNvPicPr preferRelativeResize="0"/>
          <p:nvPr/>
        </p:nvPicPr>
        <p:blipFill>
          <a:blip r:embed="rId7">
            <a:alphaModFix/>
          </a:blip>
          <a:stretch>
            <a:fillRect/>
          </a:stretch>
        </p:blipFill>
        <p:spPr>
          <a:xfrm>
            <a:off x="7649107" y="4420563"/>
            <a:ext cx="628044" cy="577800"/>
          </a:xfrm>
          <a:prstGeom prst="rect">
            <a:avLst/>
          </a:prstGeom>
          <a:noFill/>
          <a:ln>
            <a:noFill/>
          </a:ln>
        </p:spPr>
      </p:pic>
      <p:pic>
        <p:nvPicPr>
          <p:cNvPr id="534" name="Google Shape;534;p76"/>
          <p:cNvPicPr preferRelativeResize="0"/>
          <p:nvPr/>
        </p:nvPicPr>
        <p:blipFill>
          <a:blip r:embed="rId8">
            <a:alphaModFix/>
          </a:blip>
          <a:stretch>
            <a:fillRect/>
          </a:stretch>
        </p:blipFill>
        <p:spPr>
          <a:xfrm>
            <a:off x="6845757" y="4420575"/>
            <a:ext cx="724543" cy="577800"/>
          </a:xfrm>
          <a:prstGeom prst="rect">
            <a:avLst/>
          </a:prstGeom>
          <a:noFill/>
          <a:ln>
            <a:noFill/>
          </a:ln>
        </p:spPr>
      </p:pic>
      <p:pic>
        <p:nvPicPr>
          <p:cNvPr id="535" name="Google Shape;535;p76">
            <a:hlinkClick r:id="rId9"/>
          </p:cNvPr>
          <p:cNvPicPr preferRelativeResize="0"/>
          <p:nvPr/>
        </p:nvPicPr>
        <p:blipFill rotWithShape="1">
          <a:blip r:embed="rId10">
            <a:alphaModFix/>
          </a:blip>
          <a:srcRect b="0" l="0" r="0" t="0"/>
          <a:stretch/>
        </p:blipFill>
        <p:spPr>
          <a:xfrm>
            <a:off x="117675" y="3578500"/>
            <a:ext cx="436558" cy="436558"/>
          </a:xfrm>
          <a:prstGeom prst="rect">
            <a:avLst/>
          </a:prstGeom>
          <a:noFill/>
          <a:ln>
            <a:noFill/>
          </a:ln>
        </p:spPr>
      </p:pic>
      <p:pic>
        <p:nvPicPr>
          <p:cNvPr id="536" name="Google Shape;536;p76">
            <a:hlinkClick r:id="rId11"/>
          </p:cNvPr>
          <p:cNvPicPr preferRelativeResize="0"/>
          <p:nvPr/>
        </p:nvPicPr>
        <p:blipFill rotWithShape="1">
          <a:blip r:embed="rId12">
            <a:alphaModFix/>
          </a:blip>
          <a:srcRect b="0" l="0" r="0" t="0"/>
          <a:stretch/>
        </p:blipFill>
        <p:spPr>
          <a:xfrm>
            <a:off x="2777950" y="1047750"/>
            <a:ext cx="436558" cy="43655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1" name="Shape 541"/>
        <p:cNvGrpSpPr/>
        <p:nvPr/>
      </p:nvGrpSpPr>
      <p:grpSpPr>
        <a:xfrm>
          <a:off x="0" y="0"/>
          <a:ext cx="0" cy="0"/>
          <a:chOff x="0" y="0"/>
          <a:chExt cx="0" cy="0"/>
        </a:xfrm>
      </p:grpSpPr>
      <p:sp>
        <p:nvSpPr>
          <p:cNvPr id="542" name="Google Shape;542;p77"/>
          <p:cNvSpPr txBox="1"/>
          <p:nvPr>
            <p:ph idx="2" type="subTitle"/>
          </p:nvPr>
        </p:nvSpPr>
        <p:spPr>
          <a:xfrm>
            <a:off x="0" y="917813"/>
            <a:ext cx="9144000" cy="842400"/>
          </a:xfrm>
          <a:prstGeom prst="rect">
            <a:avLst/>
          </a:prstGeom>
        </p:spPr>
        <p:txBody>
          <a:bodyPr anchorCtr="0" anchor="t" bIns="91425" lIns="91425" spcFirstLastPara="1" rIns="91425" wrap="square" tIns="91425">
            <a:noAutofit/>
          </a:bodyPr>
          <a:lstStyle/>
          <a:p>
            <a:pPr indent="0" lvl="0" marL="0" rtl="0" algn="ctr">
              <a:lnSpc>
                <a:spcPct val="115000"/>
              </a:lnSpc>
              <a:spcBef>
                <a:spcPts val="900"/>
              </a:spcBef>
              <a:spcAft>
                <a:spcPts val="900"/>
              </a:spcAft>
              <a:buClr>
                <a:schemeClr val="dk1"/>
              </a:buClr>
              <a:buSzPts val="800"/>
              <a:buFont typeface="Arial"/>
              <a:buNone/>
            </a:pPr>
            <a:r>
              <a:rPr lang="en-CA">
                <a:latin typeface="Zilla Slab"/>
                <a:ea typeface="Zilla Slab"/>
                <a:cs typeface="Zilla Slab"/>
                <a:sym typeface="Zilla Slab"/>
              </a:rPr>
              <a:t>Love to read?  Click the images below to check out some more great books!</a:t>
            </a:r>
            <a:endParaRPr sz="2200"/>
          </a:p>
        </p:txBody>
      </p:sp>
      <p:pic>
        <p:nvPicPr>
          <p:cNvPr id="543" name="Google Shape;543;p77">
            <a:hlinkClick r:id="rId3"/>
          </p:cNvPr>
          <p:cNvPicPr preferRelativeResize="0"/>
          <p:nvPr/>
        </p:nvPicPr>
        <p:blipFill>
          <a:blip r:embed="rId4">
            <a:alphaModFix/>
          </a:blip>
          <a:stretch>
            <a:fillRect/>
          </a:stretch>
        </p:blipFill>
        <p:spPr>
          <a:xfrm>
            <a:off x="185281" y="3900767"/>
            <a:ext cx="3284294" cy="842400"/>
          </a:xfrm>
          <a:prstGeom prst="rect">
            <a:avLst/>
          </a:prstGeom>
          <a:noFill/>
          <a:ln>
            <a:noFill/>
          </a:ln>
        </p:spPr>
      </p:pic>
      <p:pic>
        <p:nvPicPr>
          <p:cNvPr id="544" name="Google Shape;544;p77">
            <a:hlinkClick r:id="rId5"/>
          </p:cNvPr>
          <p:cNvPicPr preferRelativeResize="0"/>
          <p:nvPr/>
        </p:nvPicPr>
        <p:blipFill>
          <a:blip r:embed="rId6">
            <a:alphaModFix/>
          </a:blip>
          <a:stretch>
            <a:fillRect/>
          </a:stretch>
        </p:blipFill>
        <p:spPr>
          <a:xfrm>
            <a:off x="4120947" y="1724216"/>
            <a:ext cx="1514325" cy="1048387"/>
          </a:xfrm>
          <a:prstGeom prst="rect">
            <a:avLst/>
          </a:prstGeom>
          <a:noFill/>
          <a:ln>
            <a:noFill/>
          </a:ln>
        </p:spPr>
      </p:pic>
      <p:pic>
        <p:nvPicPr>
          <p:cNvPr id="545" name="Google Shape;545;p77">
            <a:hlinkClick r:id="rId7"/>
          </p:cNvPr>
          <p:cNvPicPr preferRelativeResize="0"/>
          <p:nvPr/>
        </p:nvPicPr>
        <p:blipFill>
          <a:blip r:embed="rId8">
            <a:alphaModFix/>
          </a:blip>
          <a:stretch>
            <a:fillRect/>
          </a:stretch>
        </p:blipFill>
        <p:spPr>
          <a:xfrm>
            <a:off x="6595225" y="1461049"/>
            <a:ext cx="1681838" cy="1266975"/>
          </a:xfrm>
          <a:prstGeom prst="rect">
            <a:avLst/>
          </a:prstGeom>
          <a:noFill/>
          <a:ln>
            <a:noFill/>
          </a:ln>
        </p:spPr>
      </p:pic>
      <p:pic>
        <p:nvPicPr>
          <p:cNvPr id="546" name="Google Shape;546;p77">
            <a:hlinkClick r:id="rId9"/>
          </p:cNvPr>
          <p:cNvPicPr preferRelativeResize="0"/>
          <p:nvPr/>
        </p:nvPicPr>
        <p:blipFill>
          <a:blip r:embed="rId10">
            <a:alphaModFix/>
          </a:blip>
          <a:stretch>
            <a:fillRect/>
          </a:stretch>
        </p:blipFill>
        <p:spPr>
          <a:xfrm>
            <a:off x="185269" y="1520813"/>
            <a:ext cx="2923162" cy="1560488"/>
          </a:xfrm>
          <a:prstGeom prst="rect">
            <a:avLst/>
          </a:prstGeom>
          <a:noFill/>
          <a:ln>
            <a:noFill/>
          </a:ln>
        </p:spPr>
      </p:pic>
      <p:pic>
        <p:nvPicPr>
          <p:cNvPr id="547" name="Google Shape;547;p77">
            <a:hlinkClick r:id="rId11"/>
          </p:cNvPr>
          <p:cNvPicPr preferRelativeResize="0"/>
          <p:nvPr/>
        </p:nvPicPr>
        <p:blipFill>
          <a:blip r:embed="rId12">
            <a:alphaModFix/>
          </a:blip>
          <a:stretch>
            <a:fillRect/>
          </a:stretch>
        </p:blipFill>
        <p:spPr>
          <a:xfrm>
            <a:off x="4224656" y="3459400"/>
            <a:ext cx="1410619" cy="1410619"/>
          </a:xfrm>
          <a:prstGeom prst="rect">
            <a:avLst/>
          </a:prstGeom>
          <a:noFill/>
          <a:ln>
            <a:noFill/>
          </a:ln>
        </p:spPr>
      </p:pic>
      <p:grpSp>
        <p:nvGrpSpPr>
          <p:cNvPr id="548" name="Google Shape;548;p77"/>
          <p:cNvGrpSpPr/>
          <p:nvPr/>
        </p:nvGrpSpPr>
        <p:grpSpPr>
          <a:xfrm>
            <a:off x="741358" y="91538"/>
            <a:ext cx="8520600" cy="790575"/>
            <a:chOff x="741358" y="31378"/>
            <a:chExt cx="8520600" cy="790575"/>
          </a:xfrm>
        </p:grpSpPr>
        <p:sp>
          <p:nvSpPr>
            <p:cNvPr id="549" name="Google Shape;549;p77"/>
            <p:cNvSpPr txBox="1"/>
            <p:nvPr/>
          </p:nvSpPr>
          <p:spPr>
            <a:xfrm>
              <a:off x="741358" y="31378"/>
              <a:ext cx="85206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600"/>
                <a:buFont typeface="Englebert"/>
                <a:buNone/>
              </a:pPr>
              <a:r>
                <a:rPr b="1" i="0" lang="en-CA" sz="3600" u="none" cap="none" strike="noStrike">
                  <a:solidFill>
                    <a:srgbClr val="6A89BC"/>
                  </a:solidFill>
                  <a:latin typeface="Englebert"/>
                  <a:ea typeface="Englebert"/>
                  <a:cs typeface="Englebert"/>
                  <a:sym typeface="Englebert"/>
                </a:rPr>
                <a:t>Talking and Reading Together</a:t>
              </a:r>
              <a:endParaRPr b="0" i="0" sz="1400" u="none" cap="none" strike="noStrike">
                <a:solidFill>
                  <a:srgbClr val="000000"/>
                </a:solidFill>
                <a:latin typeface="Arial"/>
                <a:ea typeface="Arial"/>
                <a:cs typeface="Arial"/>
                <a:sym typeface="Arial"/>
              </a:endParaRPr>
            </a:p>
          </p:txBody>
        </p:sp>
        <p:pic>
          <p:nvPicPr>
            <p:cNvPr id="550" name="Google Shape;550;p77"/>
            <p:cNvPicPr preferRelativeResize="0"/>
            <p:nvPr/>
          </p:nvPicPr>
          <p:blipFill rotWithShape="1">
            <a:blip r:embed="rId13">
              <a:alphaModFix/>
            </a:blip>
            <a:srcRect b="0" l="0" r="0" t="0"/>
            <a:stretch/>
          </p:blipFill>
          <p:spPr>
            <a:xfrm>
              <a:off x="1507810" y="31378"/>
              <a:ext cx="876300" cy="790575"/>
            </a:xfrm>
            <a:prstGeom prst="rect">
              <a:avLst/>
            </a:prstGeom>
            <a:noFill/>
            <a:ln>
              <a:noFill/>
            </a:ln>
          </p:spPr>
        </p:pic>
      </p:grpSp>
      <p:pic>
        <p:nvPicPr>
          <p:cNvPr id="551" name="Google Shape;551;p77">
            <a:hlinkClick r:id="rId14"/>
          </p:cNvPr>
          <p:cNvPicPr preferRelativeResize="0"/>
          <p:nvPr/>
        </p:nvPicPr>
        <p:blipFill>
          <a:blip r:embed="rId15">
            <a:alphaModFix/>
          </a:blip>
          <a:stretch>
            <a:fillRect/>
          </a:stretch>
        </p:blipFill>
        <p:spPr>
          <a:xfrm>
            <a:off x="6390350" y="3217963"/>
            <a:ext cx="2601248" cy="1456865"/>
          </a:xfrm>
          <a:prstGeom prst="rect">
            <a:avLst/>
          </a:prstGeom>
          <a:noFill/>
          <a:ln>
            <a:noFill/>
          </a:ln>
        </p:spPr>
      </p:pic>
      <p:pic>
        <p:nvPicPr>
          <p:cNvPr id="552" name="Google Shape;552;p77">
            <a:hlinkClick r:id="rId16"/>
          </p:cNvPr>
          <p:cNvPicPr preferRelativeResize="0"/>
          <p:nvPr/>
        </p:nvPicPr>
        <p:blipFill rotWithShape="1">
          <a:blip r:embed="rId17">
            <a:alphaModFix/>
          </a:blip>
          <a:srcRect b="0" l="0" r="0" t="0"/>
          <a:stretch/>
        </p:blipFill>
        <p:spPr>
          <a:xfrm>
            <a:off x="806225" y="356826"/>
            <a:ext cx="457200" cy="457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78"/>
          <p:cNvSpPr txBox="1"/>
          <p:nvPr/>
        </p:nvSpPr>
        <p:spPr>
          <a:xfrm rot="860844">
            <a:off x="6931065" y="1259828"/>
            <a:ext cx="1607744" cy="948119"/>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i="1" lang="en-CA" sz="1200">
                <a:solidFill>
                  <a:srgbClr val="FFFFFF"/>
                </a:solidFill>
              </a:rPr>
              <a:t>Take a look at these videos to find ways to use the materials in your bag!</a:t>
            </a:r>
            <a:endParaRPr b="1" i="1" sz="1200">
              <a:solidFill>
                <a:srgbClr val="FFFFFF"/>
              </a:solidFill>
            </a:endParaRPr>
          </a:p>
        </p:txBody>
      </p:sp>
      <p:sp>
        <p:nvSpPr>
          <p:cNvPr id="559" name="Google Shape;559;p78"/>
          <p:cNvSpPr txBox="1"/>
          <p:nvPr/>
        </p:nvSpPr>
        <p:spPr>
          <a:xfrm rot="-896610">
            <a:off x="412094" y="1302976"/>
            <a:ext cx="1557783" cy="695902"/>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i="1" lang="en-CA" sz="900">
                <a:solidFill>
                  <a:srgbClr val="FFFFFF"/>
                </a:solidFill>
                <a:latin typeface="Lato"/>
                <a:ea typeface="Lato"/>
                <a:cs typeface="Lato"/>
                <a:sym typeface="Lato"/>
              </a:rPr>
              <a:t>Click on each of the books below  to find fun activities you can do with your child.</a:t>
            </a:r>
            <a:endParaRPr b="1" i="1" sz="900">
              <a:solidFill>
                <a:srgbClr val="FFFFFF"/>
              </a:solidFill>
              <a:latin typeface="Lato"/>
              <a:ea typeface="Lato"/>
              <a:cs typeface="Lato"/>
              <a:sym typeface="Lato"/>
            </a:endParaRPr>
          </a:p>
          <a:p>
            <a:pPr indent="0" lvl="0" marL="0" rtl="0" algn="ctr">
              <a:spcBef>
                <a:spcPts val="0"/>
              </a:spcBef>
              <a:spcAft>
                <a:spcPts val="0"/>
              </a:spcAft>
              <a:buNone/>
            </a:pPr>
            <a:r>
              <a:t/>
            </a:r>
            <a:endParaRPr b="1" i="1" sz="900">
              <a:solidFill>
                <a:srgbClr val="FFFFFF"/>
              </a:solidFill>
              <a:latin typeface="Lato"/>
              <a:ea typeface="Lato"/>
              <a:cs typeface="Lato"/>
              <a:sym typeface="Lato"/>
            </a:endParaRPr>
          </a:p>
          <a:p>
            <a:pPr indent="0" lvl="0" marL="0" rtl="0" algn="ctr">
              <a:spcBef>
                <a:spcPts val="0"/>
              </a:spcBef>
              <a:spcAft>
                <a:spcPts val="0"/>
              </a:spcAft>
              <a:buNone/>
            </a:pPr>
            <a:r>
              <a:rPr b="1" i="1" lang="en-CA" sz="900">
                <a:solidFill>
                  <a:srgbClr val="FFFFFF"/>
                </a:solidFill>
                <a:latin typeface="Lato"/>
                <a:ea typeface="Lato"/>
                <a:cs typeface="Lato"/>
                <a:sym typeface="Lato"/>
              </a:rPr>
              <a:t> All of these are in your bag!</a:t>
            </a:r>
            <a:endParaRPr b="1" i="1" sz="900">
              <a:solidFill>
                <a:srgbClr val="FFFFFF"/>
              </a:solidFill>
              <a:latin typeface="Lato"/>
              <a:ea typeface="Lato"/>
              <a:cs typeface="Lato"/>
              <a:sym typeface="Lato"/>
            </a:endParaRPr>
          </a:p>
        </p:txBody>
      </p:sp>
      <p:pic>
        <p:nvPicPr>
          <p:cNvPr id="560" name="Google Shape;560;p78">
            <a:hlinkClick r:id="rId3"/>
          </p:cNvPr>
          <p:cNvPicPr preferRelativeResize="0"/>
          <p:nvPr/>
        </p:nvPicPr>
        <p:blipFill>
          <a:blip r:embed="rId4">
            <a:alphaModFix/>
          </a:blip>
          <a:stretch>
            <a:fillRect/>
          </a:stretch>
        </p:blipFill>
        <p:spPr>
          <a:xfrm>
            <a:off x="5197697" y="2981944"/>
            <a:ext cx="1441148" cy="1384509"/>
          </a:xfrm>
          <a:prstGeom prst="rect">
            <a:avLst/>
          </a:prstGeom>
          <a:noFill/>
          <a:ln>
            <a:noFill/>
          </a:ln>
          <a:effectLst>
            <a:outerShdw blurRad="428625" rotWithShape="0" algn="bl" dir="5400000" dist="266700">
              <a:srgbClr val="000000">
                <a:alpha val="50000"/>
              </a:srgbClr>
            </a:outerShdw>
          </a:effectLst>
        </p:spPr>
      </p:pic>
      <p:pic>
        <p:nvPicPr>
          <p:cNvPr id="561" name="Google Shape;561;p78">
            <a:hlinkClick r:id="rId5"/>
          </p:cNvPr>
          <p:cNvPicPr preferRelativeResize="0"/>
          <p:nvPr/>
        </p:nvPicPr>
        <p:blipFill>
          <a:blip r:embed="rId6">
            <a:alphaModFix/>
          </a:blip>
          <a:stretch>
            <a:fillRect/>
          </a:stretch>
        </p:blipFill>
        <p:spPr>
          <a:xfrm>
            <a:off x="1154288" y="2870530"/>
            <a:ext cx="1607344" cy="1607344"/>
          </a:xfrm>
          <a:prstGeom prst="rect">
            <a:avLst/>
          </a:prstGeom>
          <a:noFill/>
          <a:ln>
            <a:noFill/>
          </a:ln>
          <a:effectLst>
            <a:outerShdw blurRad="428625" rotWithShape="0" algn="bl" dir="5400000" dist="266700">
              <a:srgbClr val="000000">
                <a:alpha val="50000"/>
              </a:srgbClr>
            </a:outerShdw>
          </a:effectLst>
        </p:spPr>
      </p:pic>
      <p:pic>
        <p:nvPicPr>
          <p:cNvPr id="562" name="Google Shape;562;p78">
            <a:hlinkClick r:id="rId7"/>
          </p:cNvPr>
          <p:cNvPicPr preferRelativeResize="0"/>
          <p:nvPr/>
        </p:nvPicPr>
        <p:blipFill>
          <a:blip r:embed="rId8">
            <a:alphaModFix/>
          </a:blip>
          <a:stretch>
            <a:fillRect/>
          </a:stretch>
        </p:blipFill>
        <p:spPr>
          <a:xfrm>
            <a:off x="3298800" y="1768078"/>
            <a:ext cx="1607344" cy="1607344"/>
          </a:xfrm>
          <a:prstGeom prst="rect">
            <a:avLst/>
          </a:prstGeom>
          <a:noFill/>
          <a:ln>
            <a:noFill/>
          </a:ln>
          <a:effectLst>
            <a:outerShdw blurRad="428625" rotWithShape="0" algn="bl" dir="5400000" dist="266700">
              <a:srgbClr val="000000">
                <a:alpha val="50000"/>
              </a:srgbClr>
            </a:outerShdw>
          </a:effectLst>
        </p:spPr>
      </p:pic>
      <p:pic>
        <p:nvPicPr>
          <p:cNvPr id="563" name="Google Shape;563;p78">
            <a:hlinkClick r:id="rId9"/>
          </p:cNvPr>
          <p:cNvPicPr preferRelativeResize="0"/>
          <p:nvPr/>
        </p:nvPicPr>
        <p:blipFill>
          <a:blip r:embed="rId10">
            <a:alphaModFix/>
          </a:blip>
          <a:stretch>
            <a:fillRect/>
          </a:stretch>
        </p:blipFill>
        <p:spPr>
          <a:xfrm>
            <a:off x="7006607" y="1782365"/>
            <a:ext cx="1635919" cy="1578769"/>
          </a:xfrm>
          <a:prstGeom prst="rect">
            <a:avLst/>
          </a:prstGeom>
          <a:noFill/>
          <a:ln>
            <a:noFill/>
          </a:ln>
          <a:effectLst>
            <a:outerShdw blurRad="428625" rotWithShape="0" algn="bl" dir="5400000" dist="266700">
              <a:srgbClr val="000000">
                <a:alpha val="50000"/>
              </a:srgbClr>
            </a:outerShdw>
          </a:effectLst>
        </p:spPr>
      </p:pic>
      <p:sp>
        <p:nvSpPr>
          <p:cNvPr id="564" name="Google Shape;564;p78"/>
          <p:cNvSpPr txBox="1"/>
          <p:nvPr>
            <p:ph idx="4294967295" type="subTitle"/>
          </p:nvPr>
        </p:nvSpPr>
        <p:spPr>
          <a:xfrm>
            <a:off x="0" y="685788"/>
            <a:ext cx="9144000" cy="72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CA"/>
              <a:t>Click on the books to find fun activities...these books are also in your bag!</a:t>
            </a:r>
            <a:endParaRPr/>
          </a:p>
        </p:txBody>
      </p:sp>
      <p:grpSp>
        <p:nvGrpSpPr>
          <p:cNvPr id="565" name="Google Shape;565;p78"/>
          <p:cNvGrpSpPr/>
          <p:nvPr/>
        </p:nvGrpSpPr>
        <p:grpSpPr>
          <a:xfrm>
            <a:off x="741358" y="91538"/>
            <a:ext cx="8520600" cy="790575"/>
            <a:chOff x="741358" y="31378"/>
            <a:chExt cx="8520600" cy="790575"/>
          </a:xfrm>
        </p:grpSpPr>
        <p:sp>
          <p:nvSpPr>
            <p:cNvPr id="566" name="Google Shape;566;p78"/>
            <p:cNvSpPr txBox="1"/>
            <p:nvPr/>
          </p:nvSpPr>
          <p:spPr>
            <a:xfrm>
              <a:off x="741358" y="31378"/>
              <a:ext cx="85206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600"/>
                <a:buFont typeface="Englebert"/>
                <a:buNone/>
              </a:pPr>
              <a:r>
                <a:rPr b="1" i="0" lang="en-CA" sz="3600" u="none" cap="none" strike="noStrike">
                  <a:solidFill>
                    <a:srgbClr val="6A89BC"/>
                  </a:solidFill>
                  <a:latin typeface="Englebert"/>
                  <a:ea typeface="Englebert"/>
                  <a:cs typeface="Englebert"/>
                  <a:sym typeface="Englebert"/>
                </a:rPr>
                <a:t>Talking and Reading Together</a:t>
              </a:r>
              <a:endParaRPr b="0" i="0" sz="1400" u="none" cap="none" strike="noStrike">
                <a:solidFill>
                  <a:srgbClr val="000000"/>
                </a:solidFill>
                <a:latin typeface="Arial"/>
                <a:ea typeface="Arial"/>
                <a:cs typeface="Arial"/>
                <a:sym typeface="Arial"/>
              </a:endParaRPr>
            </a:p>
          </p:txBody>
        </p:sp>
        <p:pic>
          <p:nvPicPr>
            <p:cNvPr id="567" name="Google Shape;567;p78"/>
            <p:cNvPicPr preferRelativeResize="0"/>
            <p:nvPr/>
          </p:nvPicPr>
          <p:blipFill rotWithShape="1">
            <a:blip r:embed="rId11">
              <a:alphaModFix/>
            </a:blip>
            <a:srcRect b="0" l="0" r="0" t="0"/>
            <a:stretch/>
          </p:blipFill>
          <p:spPr>
            <a:xfrm>
              <a:off x="1507810" y="31378"/>
              <a:ext cx="876300" cy="790575"/>
            </a:xfrm>
            <a:prstGeom prst="rect">
              <a:avLst/>
            </a:prstGeom>
            <a:noFill/>
            <a:ln>
              <a:noFill/>
            </a:ln>
          </p:spPr>
        </p:pic>
      </p:grpSp>
      <p:sp>
        <p:nvSpPr>
          <p:cNvPr id="568" name="Google Shape;568;p78"/>
          <p:cNvSpPr txBox="1"/>
          <p:nvPr>
            <p:ph idx="4294967295" type="subTitle"/>
          </p:nvPr>
        </p:nvSpPr>
        <p:spPr>
          <a:xfrm>
            <a:off x="0" y="917813"/>
            <a:ext cx="9144000" cy="842400"/>
          </a:xfrm>
          <a:prstGeom prst="rect">
            <a:avLst/>
          </a:prstGeom>
        </p:spPr>
        <p:txBody>
          <a:bodyPr anchorCtr="0" anchor="t" bIns="91425" lIns="91425" spcFirstLastPara="1" rIns="91425" wrap="square" tIns="91425">
            <a:noAutofit/>
          </a:bodyPr>
          <a:lstStyle/>
          <a:p>
            <a:pPr indent="0" lvl="0" marL="0" rtl="0" algn="ctr">
              <a:lnSpc>
                <a:spcPct val="115000"/>
              </a:lnSpc>
              <a:spcBef>
                <a:spcPts val="900"/>
              </a:spcBef>
              <a:spcAft>
                <a:spcPts val="900"/>
              </a:spcAft>
              <a:buClr>
                <a:schemeClr val="dk1"/>
              </a:buClr>
              <a:buSzPts val="800"/>
              <a:buFont typeface="Arial"/>
              <a:buNone/>
            </a:pPr>
            <a:r>
              <a:rPr b="1" lang="en-CA" sz="1800">
                <a:solidFill>
                  <a:schemeClr val="accent1"/>
                </a:solidFill>
                <a:latin typeface="Zilla Slab"/>
                <a:ea typeface="Zilla Slab"/>
                <a:cs typeface="Zilla Slab"/>
                <a:sym typeface="Zilla Slab"/>
              </a:rPr>
              <a:t>Have fun with your new books!</a:t>
            </a:r>
            <a:r>
              <a:rPr b="1" lang="en-CA" sz="1800">
                <a:solidFill>
                  <a:schemeClr val="accent1"/>
                </a:solidFill>
                <a:latin typeface="Zilla Slab"/>
                <a:ea typeface="Zilla Slab"/>
                <a:cs typeface="Zilla Slab"/>
                <a:sym typeface="Zilla Slab"/>
              </a:rPr>
              <a:t>  Click the images below to learn more:</a:t>
            </a:r>
            <a:endParaRPr b="1" sz="1800">
              <a:solidFill>
                <a:schemeClr val="accent1"/>
              </a:solidFill>
              <a:latin typeface="Zilla Slab"/>
              <a:ea typeface="Zilla Slab"/>
              <a:cs typeface="Zilla Slab"/>
              <a:sym typeface="Zilla Slab"/>
            </a:endParaRPr>
          </a:p>
        </p:txBody>
      </p:sp>
      <p:pic>
        <p:nvPicPr>
          <p:cNvPr id="569" name="Google Shape;569;p78">
            <a:hlinkClick r:id="rId12"/>
          </p:cNvPr>
          <p:cNvPicPr preferRelativeResize="0"/>
          <p:nvPr/>
        </p:nvPicPr>
        <p:blipFill rotWithShape="1">
          <a:blip r:embed="rId13">
            <a:alphaModFix/>
          </a:blip>
          <a:srcRect b="0" l="0" r="0" t="0"/>
          <a:stretch/>
        </p:blipFill>
        <p:spPr>
          <a:xfrm>
            <a:off x="793475" y="306424"/>
            <a:ext cx="360826" cy="3608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3" name="Shape 573"/>
        <p:cNvGrpSpPr/>
        <p:nvPr/>
      </p:nvGrpSpPr>
      <p:grpSpPr>
        <a:xfrm>
          <a:off x="0" y="0"/>
          <a:ext cx="0" cy="0"/>
          <a:chOff x="0" y="0"/>
          <a:chExt cx="0" cy="0"/>
        </a:xfrm>
      </p:grpSpPr>
      <p:pic>
        <p:nvPicPr>
          <p:cNvPr id="574" name="Google Shape;574;p79">
            <a:hlinkClick r:id="rId3"/>
          </p:cNvPr>
          <p:cNvPicPr preferRelativeResize="0"/>
          <p:nvPr/>
        </p:nvPicPr>
        <p:blipFill rotWithShape="1">
          <a:blip r:embed="rId4">
            <a:alphaModFix/>
          </a:blip>
          <a:srcRect b="0" l="0" r="0" t="0"/>
          <a:stretch/>
        </p:blipFill>
        <p:spPr>
          <a:xfrm>
            <a:off x="5112883" y="1"/>
            <a:ext cx="4031116" cy="2714578"/>
          </a:xfrm>
          <a:prstGeom prst="rect">
            <a:avLst/>
          </a:prstGeom>
          <a:noFill/>
          <a:ln>
            <a:noFill/>
          </a:ln>
        </p:spPr>
      </p:pic>
      <p:grpSp>
        <p:nvGrpSpPr>
          <p:cNvPr id="575" name="Google Shape;575;p79"/>
          <p:cNvGrpSpPr/>
          <p:nvPr/>
        </p:nvGrpSpPr>
        <p:grpSpPr>
          <a:xfrm>
            <a:off x="115414" y="280399"/>
            <a:ext cx="4871344" cy="681625"/>
            <a:chOff x="-1751936" y="193424"/>
            <a:chExt cx="4871344" cy="681625"/>
          </a:xfrm>
        </p:grpSpPr>
        <p:sp>
          <p:nvSpPr>
            <p:cNvPr id="576" name="Google Shape;576;p79"/>
            <p:cNvSpPr txBox="1"/>
            <p:nvPr/>
          </p:nvSpPr>
          <p:spPr>
            <a:xfrm>
              <a:off x="-1543792" y="193430"/>
              <a:ext cx="46632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600"/>
                <a:buFont typeface="Englebert"/>
                <a:buNone/>
              </a:pPr>
              <a:r>
                <a:rPr b="1" lang="en-CA" sz="3600">
                  <a:solidFill>
                    <a:srgbClr val="6A89BC"/>
                  </a:solidFill>
                  <a:latin typeface="Englebert"/>
                  <a:ea typeface="Englebert"/>
                  <a:cs typeface="Englebert"/>
                  <a:sym typeface="Englebert"/>
                </a:rPr>
                <a:t>M</a:t>
              </a:r>
              <a:r>
                <a:rPr b="1" i="0" lang="en-CA" sz="3600" u="none" cap="none" strike="noStrike">
                  <a:solidFill>
                    <a:srgbClr val="6A89BC"/>
                  </a:solidFill>
                  <a:latin typeface="Englebert"/>
                  <a:ea typeface="Englebert"/>
                  <a:cs typeface="Englebert"/>
                  <a:sym typeface="Englebert"/>
                </a:rPr>
                <a:t>usic and Movement</a:t>
              </a:r>
              <a:endParaRPr b="0" i="0" sz="1400" u="none" cap="none" strike="noStrike">
                <a:solidFill>
                  <a:srgbClr val="000000"/>
                </a:solidFill>
                <a:latin typeface="Arial"/>
                <a:ea typeface="Arial"/>
                <a:cs typeface="Arial"/>
                <a:sym typeface="Arial"/>
              </a:endParaRPr>
            </a:p>
          </p:txBody>
        </p:sp>
        <p:pic>
          <p:nvPicPr>
            <p:cNvPr id="577" name="Google Shape;577;p79"/>
            <p:cNvPicPr preferRelativeResize="0"/>
            <p:nvPr/>
          </p:nvPicPr>
          <p:blipFill rotWithShape="1">
            <a:blip r:embed="rId5">
              <a:alphaModFix/>
            </a:blip>
            <a:srcRect b="0" l="0" r="0" t="0"/>
            <a:stretch/>
          </p:blipFill>
          <p:spPr>
            <a:xfrm>
              <a:off x="-1751936" y="193424"/>
              <a:ext cx="755536" cy="681625"/>
            </a:xfrm>
            <a:prstGeom prst="rect">
              <a:avLst/>
            </a:prstGeom>
            <a:noFill/>
            <a:ln>
              <a:noFill/>
            </a:ln>
          </p:spPr>
        </p:pic>
      </p:grpSp>
      <p:sp>
        <p:nvSpPr>
          <p:cNvPr id="578" name="Google Shape;578;p79"/>
          <p:cNvSpPr/>
          <p:nvPr/>
        </p:nvSpPr>
        <p:spPr>
          <a:xfrm>
            <a:off x="0" y="1085675"/>
            <a:ext cx="5310300" cy="4057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600"/>
              <a:buFont typeface="Arial"/>
              <a:buNone/>
            </a:pPr>
            <a:r>
              <a:rPr b="0" i="0" lang="en-CA" sz="2000" u="none" cap="none" strike="noStrike">
                <a:solidFill>
                  <a:srgbClr val="31486D"/>
                </a:solidFill>
                <a:latin typeface="Zilla Slab Light"/>
                <a:ea typeface="Zilla Slab Light"/>
                <a:cs typeface="Zilla Slab Light"/>
                <a:sym typeface="Zilla Slab Light"/>
              </a:rPr>
              <a:t>Listening and moving to music is a fun, healthy family activity</a:t>
            </a:r>
            <a:r>
              <a:rPr lang="en-CA" sz="2000">
                <a:solidFill>
                  <a:srgbClr val="31486D"/>
                </a:solidFill>
                <a:latin typeface="Zilla Slab Light"/>
                <a:ea typeface="Zilla Slab Light"/>
                <a:cs typeface="Zilla Slab Light"/>
                <a:sym typeface="Zilla Slab Light"/>
              </a:rPr>
              <a:t>!</a:t>
            </a:r>
            <a:endParaRPr sz="2000">
              <a:solidFill>
                <a:srgbClr val="31486D"/>
              </a:solidFill>
              <a:latin typeface="Zilla Slab Light"/>
              <a:ea typeface="Zilla Slab Light"/>
              <a:cs typeface="Zilla Slab Light"/>
              <a:sym typeface="Zilla Slab Light"/>
            </a:endParaRPr>
          </a:p>
          <a:p>
            <a:pPr indent="0" lvl="0" marL="457200" marR="0" rtl="0" algn="l">
              <a:lnSpc>
                <a:spcPct val="90000"/>
              </a:lnSpc>
              <a:spcBef>
                <a:spcPts val="0"/>
              </a:spcBef>
              <a:spcAft>
                <a:spcPts val="0"/>
              </a:spcAft>
              <a:buNone/>
            </a:pPr>
            <a:r>
              <a:t/>
            </a:r>
            <a:endParaRPr sz="2000">
              <a:solidFill>
                <a:srgbClr val="31486D"/>
              </a:solidFill>
              <a:latin typeface="Zilla Slab Light"/>
              <a:ea typeface="Zilla Slab Light"/>
              <a:cs typeface="Zilla Slab Light"/>
              <a:sym typeface="Zilla Slab Light"/>
            </a:endParaRPr>
          </a:p>
          <a:p>
            <a:pPr indent="0" lvl="0" marL="457200" marR="0" rtl="0" algn="l">
              <a:lnSpc>
                <a:spcPct val="90000"/>
              </a:lnSpc>
              <a:spcBef>
                <a:spcPts val="0"/>
              </a:spcBef>
              <a:spcAft>
                <a:spcPts val="0"/>
              </a:spcAft>
              <a:buNone/>
            </a:pPr>
            <a:r>
              <a:rPr lang="en-CA" sz="2000">
                <a:solidFill>
                  <a:srgbClr val="31486D"/>
                </a:solidFill>
                <a:latin typeface="Zilla Slab Light"/>
                <a:ea typeface="Zilla Slab Light"/>
                <a:cs typeface="Zilla Slab Light"/>
                <a:sym typeface="Zilla Slab Light"/>
              </a:rPr>
              <a:t>The</a:t>
            </a:r>
            <a:r>
              <a:rPr b="0" i="0" lang="en-CA" sz="2000" u="none" cap="none" strike="noStrike">
                <a:solidFill>
                  <a:srgbClr val="31486D"/>
                </a:solidFill>
                <a:latin typeface="Zilla Slab Light"/>
                <a:ea typeface="Zilla Slab Light"/>
                <a:cs typeface="Zilla Slab Light"/>
                <a:sym typeface="Zilla Slab Light"/>
              </a:rPr>
              <a:t> </a:t>
            </a:r>
            <a:r>
              <a:rPr b="0" i="0" lang="en-CA" sz="2000" u="sng" cap="none" strike="noStrike">
                <a:solidFill>
                  <a:srgbClr val="31486D"/>
                </a:solidFill>
                <a:latin typeface="Zilla Slab Light"/>
                <a:ea typeface="Zilla Slab Light"/>
                <a:cs typeface="Zilla Slab Light"/>
                <a:sym typeface="Zilla Slab Light"/>
                <a:hlinkClick r:id="rId6">
                  <a:extLst>
                    <a:ext uri="{A12FA001-AC4F-418D-AE19-62706E023703}">
                      <ahyp:hlinkClr val="tx"/>
                    </a:ext>
                  </a:extLst>
                </a:hlinkClick>
              </a:rPr>
              <a:t>Welcome to Kindergarten Album</a:t>
            </a:r>
            <a:r>
              <a:rPr b="0" i="0" lang="en-CA" sz="2000" u="none" cap="none" strike="noStrike">
                <a:solidFill>
                  <a:srgbClr val="31486D"/>
                </a:solidFill>
                <a:latin typeface="Zilla Slab Light"/>
                <a:ea typeface="Zilla Slab Light"/>
                <a:cs typeface="Zilla Slab Light"/>
                <a:sym typeface="Zilla Slab Light"/>
              </a:rPr>
              <a:t> is free to download</a:t>
            </a:r>
            <a:r>
              <a:rPr lang="en-CA" sz="2000">
                <a:solidFill>
                  <a:srgbClr val="31486D"/>
                </a:solidFill>
                <a:latin typeface="Zilla Slab Light"/>
                <a:ea typeface="Zilla Slab Light"/>
                <a:cs typeface="Zilla Slab Light"/>
                <a:sym typeface="Zilla Slab Light"/>
              </a:rPr>
              <a:t> </a:t>
            </a:r>
            <a:r>
              <a:rPr b="0" i="0" lang="en-CA" sz="2000" u="sng" cap="none" strike="noStrike">
                <a:solidFill>
                  <a:srgbClr val="31486D"/>
                </a:solidFill>
                <a:latin typeface="Zilla Slab Light"/>
                <a:ea typeface="Zilla Slab Light"/>
                <a:cs typeface="Zilla Slab Light"/>
                <a:sym typeface="Zilla Slab Light"/>
                <a:hlinkClick r:id="rId7">
                  <a:extLst>
                    <a:ext uri="{A12FA001-AC4F-418D-AE19-62706E023703}">
                      <ahyp:hlinkClr val="tx"/>
                    </a:ext>
                  </a:extLst>
                </a:hlinkClick>
              </a:rPr>
              <a:t>Lyrics</a:t>
            </a:r>
            <a:r>
              <a:rPr lang="en-CA" sz="2000">
                <a:solidFill>
                  <a:srgbClr val="31486D"/>
                </a:solidFill>
                <a:latin typeface="Zilla Slab Light"/>
                <a:ea typeface="Zilla Slab Light"/>
                <a:cs typeface="Zilla Slab Light"/>
                <a:sym typeface="Zilla Slab Light"/>
              </a:rPr>
              <a:t> and there are lots fun music</a:t>
            </a:r>
            <a:r>
              <a:rPr b="0" i="0" lang="en-CA" sz="2000" u="none" cap="none" strike="noStrike">
                <a:solidFill>
                  <a:srgbClr val="31486D"/>
                </a:solidFill>
                <a:latin typeface="Zilla Slab Light"/>
                <a:ea typeface="Zilla Slab Light"/>
                <a:cs typeface="Zilla Slab Light"/>
                <a:sym typeface="Zilla Slab Light"/>
              </a:rPr>
              <a:t> </a:t>
            </a:r>
            <a:r>
              <a:rPr b="0" i="0" lang="en-CA" sz="2000" u="sng" cap="none" strike="noStrike">
                <a:solidFill>
                  <a:srgbClr val="31486D"/>
                </a:solidFill>
                <a:latin typeface="Zilla Slab Light"/>
                <a:ea typeface="Zilla Slab Light"/>
                <a:cs typeface="Zilla Slab Light"/>
                <a:sym typeface="Zilla Slab Light"/>
                <a:hlinkClick r:id="rId8">
                  <a:extLst>
                    <a:ext uri="{A12FA001-AC4F-418D-AE19-62706E023703}">
                      <ahyp:hlinkClr val="tx"/>
                    </a:ext>
                  </a:extLst>
                </a:hlinkClick>
              </a:rPr>
              <a:t>Activities</a:t>
            </a:r>
            <a:r>
              <a:rPr b="0" i="0" lang="en-CA" sz="2000" u="none" cap="none" strike="noStrike">
                <a:solidFill>
                  <a:srgbClr val="31486D"/>
                </a:solidFill>
                <a:latin typeface="Zilla Slab Light"/>
                <a:ea typeface="Zilla Slab Light"/>
                <a:cs typeface="Zilla Slab Light"/>
                <a:sym typeface="Zilla Slab Light"/>
              </a:rPr>
              <a:t> that can be used anywhere! </a:t>
            </a:r>
            <a:endParaRPr b="0" i="0" sz="2000" u="none" cap="none" strike="noStrike">
              <a:solidFill>
                <a:srgbClr val="31486D"/>
              </a:solidFill>
              <a:latin typeface="Zilla Slab Light"/>
              <a:ea typeface="Zilla Slab Light"/>
              <a:cs typeface="Zilla Slab Light"/>
              <a:sym typeface="Zilla Slab Light"/>
            </a:endParaRPr>
          </a:p>
          <a:p>
            <a:pPr indent="0" lvl="0" marL="457200" marR="0" rtl="0" algn="l">
              <a:lnSpc>
                <a:spcPct val="90000"/>
              </a:lnSpc>
              <a:spcBef>
                <a:spcPts val="0"/>
              </a:spcBef>
              <a:spcAft>
                <a:spcPts val="0"/>
              </a:spcAft>
              <a:buNone/>
            </a:pPr>
            <a:r>
              <a:t/>
            </a:r>
            <a:endParaRPr sz="2000">
              <a:solidFill>
                <a:srgbClr val="31486D"/>
              </a:solidFill>
              <a:latin typeface="Zilla Slab Light"/>
              <a:ea typeface="Zilla Slab Light"/>
              <a:cs typeface="Zilla Slab Light"/>
              <a:sym typeface="Zilla Slab Light"/>
            </a:endParaRPr>
          </a:p>
          <a:p>
            <a:pPr indent="-355600" lvl="0" marL="457200" marR="0" rtl="0" algn="l">
              <a:lnSpc>
                <a:spcPct val="90000"/>
              </a:lnSpc>
              <a:spcBef>
                <a:spcPts val="0"/>
              </a:spcBef>
              <a:spcAft>
                <a:spcPts val="0"/>
              </a:spcAft>
              <a:buClr>
                <a:srgbClr val="31486D"/>
              </a:buClr>
              <a:buSzPts val="2000"/>
              <a:buFont typeface="Zilla Slab Light"/>
              <a:buChar char="●"/>
            </a:pPr>
            <a:r>
              <a:rPr lang="en-CA" sz="2000">
                <a:solidFill>
                  <a:srgbClr val="31486D"/>
                </a:solidFill>
                <a:latin typeface="Zilla Slab Light"/>
                <a:ea typeface="Zilla Slab Light"/>
                <a:cs typeface="Zilla Slab Light"/>
                <a:sym typeface="Zilla Slab Light"/>
              </a:rPr>
              <a:t>Move to music (using actions and props, play games)</a:t>
            </a:r>
            <a:endParaRPr sz="2000">
              <a:solidFill>
                <a:srgbClr val="31486D"/>
              </a:solidFill>
              <a:latin typeface="Zilla Slab Light"/>
              <a:ea typeface="Zilla Slab Light"/>
              <a:cs typeface="Zilla Slab Light"/>
              <a:sym typeface="Zilla Slab Light"/>
            </a:endParaRPr>
          </a:p>
          <a:p>
            <a:pPr indent="0" lvl="0" marL="914400" marR="0" rtl="0" algn="l">
              <a:lnSpc>
                <a:spcPct val="90000"/>
              </a:lnSpc>
              <a:spcBef>
                <a:spcPts val="0"/>
              </a:spcBef>
              <a:spcAft>
                <a:spcPts val="0"/>
              </a:spcAft>
              <a:buNone/>
            </a:pPr>
            <a:r>
              <a:t/>
            </a:r>
            <a:endParaRPr sz="2000">
              <a:solidFill>
                <a:srgbClr val="31486D"/>
              </a:solidFill>
              <a:latin typeface="Zilla Slab Light"/>
              <a:ea typeface="Zilla Slab Light"/>
              <a:cs typeface="Zilla Slab Light"/>
              <a:sym typeface="Zilla Slab Light"/>
            </a:endParaRPr>
          </a:p>
          <a:p>
            <a:pPr indent="-355600" lvl="0" marL="457200" marR="0" rtl="0" algn="l">
              <a:lnSpc>
                <a:spcPct val="90000"/>
              </a:lnSpc>
              <a:spcBef>
                <a:spcPts val="0"/>
              </a:spcBef>
              <a:spcAft>
                <a:spcPts val="0"/>
              </a:spcAft>
              <a:buClr>
                <a:srgbClr val="31486D"/>
              </a:buClr>
              <a:buSzPts val="2000"/>
              <a:buFont typeface="Zilla Slab Light"/>
              <a:buChar char="●"/>
            </a:pPr>
            <a:r>
              <a:rPr lang="en-CA" sz="2000">
                <a:solidFill>
                  <a:srgbClr val="31486D"/>
                </a:solidFill>
                <a:latin typeface="Zilla Slab Light"/>
                <a:ea typeface="Zilla Slab Light"/>
                <a:cs typeface="Zilla Slab Light"/>
                <a:sym typeface="Zilla Slab Light"/>
              </a:rPr>
              <a:t>Use music to calm or get </a:t>
            </a:r>
            <a:r>
              <a:rPr lang="en-CA" sz="2000">
                <a:solidFill>
                  <a:srgbClr val="31486D"/>
                </a:solidFill>
                <a:latin typeface="Zilla Slab Light"/>
                <a:ea typeface="Zilla Slab Light"/>
                <a:cs typeface="Zilla Slab Light"/>
                <a:sym typeface="Zilla Slab Light"/>
              </a:rPr>
              <a:t>excited!</a:t>
            </a:r>
            <a:endParaRPr sz="2000">
              <a:solidFill>
                <a:srgbClr val="31486D"/>
              </a:solidFill>
              <a:latin typeface="Zilla Slab Light"/>
              <a:ea typeface="Zilla Slab Light"/>
              <a:cs typeface="Zilla Slab Light"/>
              <a:sym typeface="Zilla Slab Light"/>
            </a:endParaRPr>
          </a:p>
          <a:p>
            <a:pPr indent="0" lvl="0" marL="914400" marR="0" rtl="0" algn="l">
              <a:lnSpc>
                <a:spcPct val="90000"/>
              </a:lnSpc>
              <a:spcBef>
                <a:spcPts val="0"/>
              </a:spcBef>
              <a:spcAft>
                <a:spcPts val="0"/>
              </a:spcAft>
              <a:buNone/>
            </a:pPr>
            <a:r>
              <a:t/>
            </a:r>
            <a:endParaRPr sz="2000">
              <a:solidFill>
                <a:srgbClr val="31486D"/>
              </a:solidFill>
              <a:latin typeface="Zilla Slab Light"/>
              <a:ea typeface="Zilla Slab Light"/>
              <a:cs typeface="Zilla Slab Light"/>
              <a:sym typeface="Zilla Slab Light"/>
            </a:endParaRPr>
          </a:p>
          <a:p>
            <a:pPr indent="-355600" lvl="0" marL="457200" marR="0" rtl="0" algn="l">
              <a:lnSpc>
                <a:spcPct val="90000"/>
              </a:lnSpc>
              <a:spcBef>
                <a:spcPts val="0"/>
              </a:spcBef>
              <a:spcAft>
                <a:spcPts val="0"/>
              </a:spcAft>
              <a:buClr>
                <a:srgbClr val="31486D"/>
              </a:buClr>
              <a:buSzPts val="2000"/>
              <a:buFont typeface="Zilla Slab Light"/>
              <a:buChar char="●"/>
            </a:pPr>
            <a:r>
              <a:rPr lang="en-CA" sz="2000">
                <a:solidFill>
                  <a:srgbClr val="31486D"/>
                </a:solidFill>
                <a:latin typeface="Zilla Slab Light"/>
                <a:ea typeface="Zilla Slab Light"/>
                <a:cs typeface="Zilla Slab Light"/>
                <a:sym typeface="Zilla Slab Light"/>
              </a:rPr>
              <a:t>Enjoy music from around the world</a:t>
            </a:r>
            <a:endParaRPr sz="2000">
              <a:solidFill>
                <a:srgbClr val="31486D"/>
              </a:solidFill>
              <a:latin typeface="Zilla Slab Light"/>
              <a:ea typeface="Zilla Slab Light"/>
              <a:cs typeface="Zilla Slab Light"/>
              <a:sym typeface="Zilla Slab Light"/>
            </a:endParaRPr>
          </a:p>
          <a:p>
            <a:pPr indent="0" lvl="0" marL="0" marR="0" rtl="0" algn="l">
              <a:lnSpc>
                <a:spcPct val="90000"/>
              </a:lnSpc>
              <a:spcBef>
                <a:spcPts val="1000"/>
              </a:spcBef>
              <a:spcAft>
                <a:spcPts val="0"/>
              </a:spcAft>
              <a:buClr>
                <a:srgbClr val="000000"/>
              </a:buClr>
              <a:buSzPts val="1600"/>
              <a:buFont typeface="Arial"/>
              <a:buNone/>
            </a:pPr>
            <a:r>
              <a:t/>
            </a:r>
            <a:endParaRPr b="0" i="0" sz="2000" u="none" cap="none" strike="noStrike">
              <a:solidFill>
                <a:srgbClr val="31486D"/>
              </a:solidFill>
              <a:latin typeface="Zilla Slab Light"/>
              <a:ea typeface="Zilla Slab Light"/>
              <a:cs typeface="Zilla Slab Light"/>
              <a:sym typeface="Zilla Slab Light"/>
            </a:endParaRPr>
          </a:p>
        </p:txBody>
      </p:sp>
      <p:pic>
        <p:nvPicPr>
          <p:cNvPr id="579" name="Google Shape;579;p79"/>
          <p:cNvPicPr preferRelativeResize="0"/>
          <p:nvPr/>
        </p:nvPicPr>
        <p:blipFill>
          <a:blip r:embed="rId9">
            <a:alphaModFix/>
          </a:blip>
          <a:stretch>
            <a:fillRect/>
          </a:stretch>
        </p:blipFill>
        <p:spPr>
          <a:xfrm>
            <a:off x="7886699" y="4040650"/>
            <a:ext cx="477851" cy="425475"/>
          </a:xfrm>
          <a:prstGeom prst="rect">
            <a:avLst/>
          </a:prstGeom>
          <a:noFill/>
          <a:ln>
            <a:noFill/>
          </a:ln>
        </p:spPr>
      </p:pic>
      <p:pic>
        <p:nvPicPr>
          <p:cNvPr id="580" name="Google Shape;580;p79"/>
          <p:cNvPicPr preferRelativeResize="0"/>
          <p:nvPr/>
        </p:nvPicPr>
        <p:blipFill>
          <a:blip r:embed="rId10">
            <a:alphaModFix/>
          </a:blip>
          <a:stretch>
            <a:fillRect/>
          </a:stretch>
        </p:blipFill>
        <p:spPr>
          <a:xfrm>
            <a:off x="6278409" y="4040650"/>
            <a:ext cx="584329" cy="425475"/>
          </a:xfrm>
          <a:prstGeom prst="rect">
            <a:avLst/>
          </a:prstGeom>
          <a:noFill/>
          <a:ln>
            <a:noFill/>
          </a:ln>
        </p:spPr>
      </p:pic>
      <p:sp>
        <p:nvSpPr>
          <p:cNvPr id="581" name="Google Shape;581;p79"/>
          <p:cNvSpPr txBox="1"/>
          <p:nvPr/>
        </p:nvSpPr>
        <p:spPr>
          <a:xfrm>
            <a:off x="5904675" y="2800625"/>
            <a:ext cx="3141300" cy="6279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CA" sz="1600">
                <a:solidFill>
                  <a:srgbClr val="31486D"/>
                </a:solidFill>
                <a:latin typeface="Zilla Slab Light"/>
                <a:ea typeface="Zilla Slab Light"/>
                <a:cs typeface="Zilla Slab Light"/>
                <a:sym typeface="Zilla Slab Light"/>
              </a:rPr>
              <a:t>Clap, march, or tap to the beat of your favourite song!</a:t>
            </a:r>
            <a:endParaRPr>
              <a:latin typeface="Zilla Slab Light"/>
              <a:ea typeface="Zilla Slab Light"/>
              <a:cs typeface="Zilla Slab Light"/>
              <a:sym typeface="Zilla Slab Light"/>
            </a:endParaRPr>
          </a:p>
        </p:txBody>
      </p:sp>
      <p:pic>
        <p:nvPicPr>
          <p:cNvPr id="582" name="Google Shape;582;p79">
            <a:hlinkClick r:id="rId11"/>
          </p:cNvPr>
          <p:cNvPicPr preferRelativeResize="0"/>
          <p:nvPr/>
        </p:nvPicPr>
        <p:blipFill rotWithShape="1">
          <a:blip r:embed="rId12">
            <a:alphaModFix/>
          </a:blip>
          <a:srcRect b="0" l="0" r="0" t="0"/>
          <a:stretch/>
        </p:blipFill>
        <p:spPr>
          <a:xfrm>
            <a:off x="4740300" y="434925"/>
            <a:ext cx="372575" cy="372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80"/>
          <p:cNvSpPr txBox="1"/>
          <p:nvPr>
            <p:ph idx="4294967295" type="subTitle"/>
          </p:nvPr>
        </p:nvSpPr>
        <p:spPr>
          <a:xfrm>
            <a:off x="0" y="830813"/>
            <a:ext cx="9144000" cy="842400"/>
          </a:xfrm>
          <a:prstGeom prst="rect">
            <a:avLst/>
          </a:prstGeom>
        </p:spPr>
        <p:txBody>
          <a:bodyPr anchorCtr="0" anchor="t" bIns="91425" lIns="91425" spcFirstLastPara="1" rIns="91425" wrap="square" tIns="91425">
            <a:noAutofit/>
          </a:bodyPr>
          <a:lstStyle/>
          <a:p>
            <a:pPr indent="0" lvl="0" marL="0" rtl="0" algn="ctr">
              <a:spcBef>
                <a:spcPts val="900"/>
              </a:spcBef>
              <a:spcAft>
                <a:spcPts val="900"/>
              </a:spcAft>
              <a:buClr>
                <a:schemeClr val="dk1"/>
              </a:buClr>
              <a:buSzPts val="800"/>
              <a:buFont typeface="Arial"/>
              <a:buNone/>
            </a:pPr>
            <a:r>
              <a:rPr b="1" lang="en-CA" sz="1800">
                <a:solidFill>
                  <a:schemeClr val="accent1"/>
                </a:solidFill>
                <a:latin typeface="Zilla Slab"/>
                <a:ea typeface="Zilla Slab"/>
                <a:cs typeface="Zilla Slab"/>
                <a:sym typeface="Zilla Slab"/>
              </a:rPr>
              <a:t>Love to sing and move?  Click the images below to check out some more great music</a:t>
            </a:r>
            <a:r>
              <a:rPr lang="en-CA" sz="2000">
                <a:solidFill>
                  <a:srgbClr val="EDAA45"/>
                </a:solidFill>
              </a:rPr>
              <a:t>!</a:t>
            </a:r>
            <a:endParaRPr sz="2200"/>
          </a:p>
        </p:txBody>
      </p:sp>
      <p:pic>
        <p:nvPicPr>
          <p:cNvPr id="589" name="Google Shape;589;p80">
            <a:hlinkClick r:id="rId3"/>
          </p:cNvPr>
          <p:cNvPicPr preferRelativeResize="0"/>
          <p:nvPr/>
        </p:nvPicPr>
        <p:blipFill>
          <a:blip r:embed="rId4">
            <a:alphaModFix/>
          </a:blip>
          <a:stretch>
            <a:fillRect/>
          </a:stretch>
        </p:blipFill>
        <p:spPr>
          <a:xfrm>
            <a:off x="489238" y="1879998"/>
            <a:ext cx="2968502" cy="1595876"/>
          </a:xfrm>
          <a:prstGeom prst="rect">
            <a:avLst/>
          </a:prstGeom>
          <a:noFill/>
          <a:ln>
            <a:noFill/>
          </a:ln>
          <a:effectLst>
            <a:outerShdw blurRad="357188" rotWithShape="0" algn="bl" dir="5400000" dist="238125">
              <a:srgbClr val="000000">
                <a:alpha val="50000"/>
              </a:srgbClr>
            </a:outerShdw>
          </a:effectLst>
        </p:spPr>
      </p:pic>
      <p:pic>
        <p:nvPicPr>
          <p:cNvPr id="590" name="Google Shape;590;p80">
            <a:hlinkClick r:id="rId5"/>
          </p:cNvPr>
          <p:cNvPicPr preferRelativeResize="0"/>
          <p:nvPr/>
        </p:nvPicPr>
        <p:blipFill>
          <a:blip r:embed="rId6">
            <a:alphaModFix/>
          </a:blip>
          <a:stretch>
            <a:fillRect/>
          </a:stretch>
        </p:blipFill>
        <p:spPr>
          <a:xfrm>
            <a:off x="4060687" y="1349064"/>
            <a:ext cx="2656863" cy="1402111"/>
          </a:xfrm>
          <a:prstGeom prst="rect">
            <a:avLst/>
          </a:prstGeom>
          <a:noFill/>
          <a:ln>
            <a:noFill/>
          </a:ln>
          <a:effectLst>
            <a:outerShdw blurRad="357188" rotWithShape="0" algn="bl" dir="5400000" dist="238125">
              <a:srgbClr val="000000">
                <a:alpha val="50000"/>
              </a:srgbClr>
            </a:outerShdw>
          </a:effectLst>
        </p:spPr>
      </p:pic>
      <p:pic>
        <p:nvPicPr>
          <p:cNvPr id="591" name="Google Shape;591;p80">
            <a:hlinkClick r:id="rId7"/>
          </p:cNvPr>
          <p:cNvPicPr preferRelativeResize="0"/>
          <p:nvPr/>
        </p:nvPicPr>
        <p:blipFill>
          <a:blip r:embed="rId8">
            <a:alphaModFix/>
          </a:blip>
          <a:stretch>
            <a:fillRect/>
          </a:stretch>
        </p:blipFill>
        <p:spPr>
          <a:xfrm>
            <a:off x="3053863" y="3057400"/>
            <a:ext cx="2861449" cy="1513675"/>
          </a:xfrm>
          <a:prstGeom prst="rect">
            <a:avLst/>
          </a:prstGeom>
          <a:noFill/>
          <a:ln>
            <a:noFill/>
          </a:ln>
          <a:effectLst>
            <a:outerShdw blurRad="357188" rotWithShape="0" algn="bl" dir="5400000" dist="238125">
              <a:srgbClr val="000000">
                <a:alpha val="50000"/>
              </a:srgbClr>
            </a:outerShdw>
          </a:effectLst>
        </p:spPr>
      </p:pic>
      <p:pic>
        <p:nvPicPr>
          <p:cNvPr id="592" name="Google Shape;592;p80">
            <a:hlinkClick r:id="rId9"/>
          </p:cNvPr>
          <p:cNvPicPr preferRelativeResize="0"/>
          <p:nvPr/>
        </p:nvPicPr>
        <p:blipFill>
          <a:blip r:embed="rId10">
            <a:alphaModFix/>
          </a:blip>
          <a:stretch>
            <a:fillRect/>
          </a:stretch>
        </p:blipFill>
        <p:spPr>
          <a:xfrm>
            <a:off x="6100189" y="2423699"/>
            <a:ext cx="2314175" cy="2367550"/>
          </a:xfrm>
          <a:prstGeom prst="rect">
            <a:avLst/>
          </a:prstGeom>
          <a:noFill/>
          <a:ln>
            <a:noFill/>
          </a:ln>
          <a:effectLst>
            <a:outerShdw blurRad="357188" rotWithShape="0" algn="bl" dir="5400000" dist="238125">
              <a:srgbClr val="000000">
                <a:alpha val="50000"/>
              </a:srgbClr>
            </a:outerShdw>
          </a:effectLst>
        </p:spPr>
      </p:pic>
      <p:grpSp>
        <p:nvGrpSpPr>
          <p:cNvPr id="593" name="Google Shape;593;p80"/>
          <p:cNvGrpSpPr/>
          <p:nvPr/>
        </p:nvGrpSpPr>
        <p:grpSpPr>
          <a:xfrm>
            <a:off x="1955563" y="127242"/>
            <a:ext cx="4992458" cy="790575"/>
            <a:chOff x="208425" y="84492"/>
            <a:chExt cx="4992458" cy="790575"/>
          </a:xfrm>
        </p:grpSpPr>
        <p:sp>
          <p:nvSpPr>
            <p:cNvPr id="594" name="Google Shape;594;p80"/>
            <p:cNvSpPr txBox="1"/>
            <p:nvPr/>
          </p:nvSpPr>
          <p:spPr>
            <a:xfrm>
              <a:off x="537683" y="84492"/>
              <a:ext cx="46632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600"/>
                <a:buFont typeface="Englebert"/>
                <a:buNone/>
              </a:pPr>
              <a:r>
                <a:rPr b="1" i="0" lang="en-CA" sz="3600" u="none" cap="none" strike="noStrike">
                  <a:solidFill>
                    <a:srgbClr val="6A89BC"/>
                  </a:solidFill>
                  <a:latin typeface="Englebert"/>
                  <a:ea typeface="Englebert"/>
                  <a:cs typeface="Englebert"/>
                  <a:sym typeface="Englebert"/>
                </a:rPr>
                <a:t>Music and Movement</a:t>
              </a:r>
              <a:endParaRPr b="0" i="0" sz="1400" u="none" cap="none" strike="noStrike">
                <a:solidFill>
                  <a:srgbClr val="000000"/>
                </a:solidFill>
                <a:latin typeface="Arial"/>
                <a:ea typeface="Arial"/>
                <a:cs typeface="Arial"/>
                <a:sym typeface="Arial"/>
              </a:endParaRPr>
            </a:p>
          </p:txBody>
        </p:sp>
        <p:pic>
          <p:nvPicPr>
            <p:cNvPr id="595" name="Google Shape;595;p80"/>
            <p:cNvPicPr preferRelativeResize="0"/>
            <p:nvPr/>
          </p:nvPicPr>
          <p:blipFill rotWithShape="1">
            <a:blip r:embed="rId11">
              <a:alphaModFix/>
            </a:blip>
            <a:srcRect b="0" l="0" r="0" t="0"/>
            <a:stretch/>
          </p:blipFill>
          <p:spPr>
            <a:xfrm>
              <a:off x="208425" y="84492"/>
              <a:ext cx="876300" cy="790575"/>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9" name="Shape 599"/>
        <p:cNvGrpSpPr/>
        <p:nvPr/>
      </p:nvGrpSpPr>
      <p:grpSpPr>
        <a:xfrm>
          <a:off x="0" y="0"/>
          <a:ext cx="0" cy="0"/>
          <a:chOff x="0" y="0"/>
          <a:chExt cx="0" cy="0"/>
        </a:xfrm>
      </p:grpSpPr>
      <p:sp>
        <p:nvSpPr>
          <p:cNvPr id="600" name="Google Shape;600;p81"/>
          <p:cNvSpPr txBox="1"/>
          <p:nvPr>
            <p:ph idx="1" type="subTitle"/>
          </p:nvPr>
        </p:nvSpPr>
        <p:spPr>
          <a:xfrm>
            <a:off x="0" y="2485867"/>
            <a:ext cx="3236495" cy="367800"/>
          </a:xfrm>
          <a:prstGeom prst="rect">
            <a:avLst/>
          </a:prstGeom>
          <a:noFill/>
          <a:ln>
            <a:noFill/>
          </a:ln>
        </p:spPr>
        <p:txBody>
          <a:bodyPr anchorCtr="0" anchor="ctr" bIns="91425" lIns="91425" spcFirstLastPara="1" rIns="91425" wrap="square" tIns="91425">
            <a:noAutofit/>
          </a:bodyPr>
          <a:lstStyle/>
          <a:p>
            <a:pPr indent="-292100" lvl="0" marL="457200" rtl="0" algn="ctr">
              <a:lnSpc>
                <a:spcPct val="100000"/>
              </a:lnSpc>
              <a:spcBef>
                <a:spcPts val="0"/>
              </a:spcBef>
              <a:spcAft>
                <a:spcPts val="0"/>
              </a:spcAft>
              <a:buClr>
                <a:srgbClr val="31486D"/>
              </a:buClr>
              <a:buSzPts val="1200"/>
              <a:buNone/>
            </a:pPr>
            <a:r>
              <a:rPr b="1" lang="en-CA" sz="2000">
                <a:solidFill>
                  <a:srgbClr val="31486D"/>
                </a:solidFill>
              </a:rPr>
              <a:t>You are your child’s first and best teacher!</a:t>
            </a:r>
            <a:endParaRPr/>
          </a:p>
          <a:p>
            <a:pPr indent="-292100" lvl="0" marL="457200" rtl="0" algn="ctr">
              <a:lnSpc>
                <a:spcPct val="100000"/>
              </a:lnSpc>
              <a:spcBef>
                <a:spcPts val="0"/>
              </a:spcBef>
              <a:spcAft>
                <a:spcPts val="0"/>
              </a:spcAft>
              <a:buClr>
                <a:srgbClr val="31486D"/>
              </a:buClr>
              <a:buSzPts val="1200"/>
              <a:buNone/>
            </a:pPr>
            <a:r>
              <a:t/>
            </a:r>
            <a:endParaRPr b="1" sz="100">
              <a:solidFill>
                <a:srgbClr val="31486D"/>
              </a:solidFill>
            </a:endParaRPr>
          </a:p>
          <a:p>
            <a:pPr indent="-292100" lvl="0" marL="457200" rtl="0" algn="l">
              <a:lnSpc>
                <a:spcPct val="100000"/>
              </a:lnSpc>
              <a:spcBef>
                <a:spcPts val="0"/>
              </a:spcBef>
              <a:spcAft>
                <a:spcPts val="0"/>
              </a:spcAft>
              <a:buClr>
                <a:srgbClr val="31486D"/>
              </a:buClr>
              <a:buSzPts val="1200"/>
              <a:buNone/>
            </a:pPr>
            <a:r>
              <a:t/>
            </a:r>
            <a:endParaRPr sz="1400">
              <a:solidFill>
                <a:srgbClr val="31486D"/>
              </a:solidFill>
            </a:endParaRPr>
          </a:p>
          <a:p>
            <a:pPr indent="-285750" lvl="0" marL="450850" rtl="0" algn="l">
              <a:lnSpc>
                <a:spcPct val="100000"/>
              </a:lnSpc>
              <a:spcBef>
                <a:spcPts val="0"/>
              </a:spcBef>
              <a:spcAft>
                <a:spcPts val="0"/>
              </a:spcAft>
              <a:buClr>
                <a:srgbClr val="31486D"/>
              </a:buClr>
              <a:buSzPts val="1200"/>
              <a:buFont typeface="Zilla Slab Light"/>
              <a:buChar char="●"/>
            </a:pPr>
            <a:r>
              <a:rPr lang="en-CA" sz="1400">
                <a:solidFill>
                  <a:srgbClr val="31486D"/>
                </a:solidFill>
              </a:rPr>
              <a:t>Follow your child’s lead as you play and discover together</a:t>
            </a:r>
            <a:endParaRPr/>
          </a:p>
          <a:p>
            <a:pPr indent="-292100" lvl="0" marL="457200" rtl="0" algn="l">
              <a:lnSpc>
                <a:spcPct val="100000"/>
              </a:lnSpc>
              <a:spcBef>
                <a:spcPts val="0"/>
              </a:spcBef>
              <a:spcAft>
                <a:spcPts val="0"/>
              </a:spcAft>
              <a:buClr>
                <a:srgbClr val="31486D"/>
              </a:buClr>
              <a:buSzPts val="1200"/>
              <a:buFont typeface="Zilla Slab Light"/>
              <a:buChar char="●"/>
            </a:pPr>
            <a:r>
              <a:rPr lang="en-CA" sz="1400">
                <a:solidFill>
                  <a:srgbClr val="31486D"/>
                </a:solidFill>
              </a:rPr>
              <a:t>Talk and read with your child in your first language</a:t>
            </a:r>
            <a:endParaRPr/>
          </a:p>
          <a:p>
            <a:pPr indent="-292100" lvl="0" marL="457200" rtl="0" algn="l">
              <a:lnSpc>
                <a:spcPct val="100000"/>
              </a:lnSpc>
              <a:spcBef>
                <a:spcPts val="0"/>
              </a:spcBef>
              <a:spcAft>
                <a:spcPts val="0"/>
              </a:spcAft>
              <a:buClr>
                <a:srgbClr val="31486D"/>
              </a:buClr>
              <a:buSzPts val="1200"/>
              <a:buFont typeface="Zilla Slab Light"/>
              <a:buChar char="●"/>
            </a:pPr>
            <a:r>
              <a:rPr lang="en-CA" sz="1400">
                <a:solidFill>
                  <a:srgbClr val="31486D"/>
                </a:solidFill>
              </a:rPr>
              <a:t>Help your child to share and take turns</a:t>
            </a:r>
            <a:endParaRPr/>
          </a:p>
          <a:p>
            <a:pPr indent="-292100" lvl="0" marL="457200" rtl="0" algn="l">
              <a:lnSpc>
                <a:spcPct val="100000"/>
              </a:lnSpc>
              <a:spcBef>
                <a:spcPts val="0"/>
              </a:spcBef>
              <a:spcAft>
                <a:spcPts val="0"/>
              </a:spcAft>
              <a:buClr>
                <a:srgbClr val="31486D"/>
              </a:buClr>
              <a:buSzPts val="1200"/>
              <a:buFont typeface="Zilla Slab Light"/>
              <a:buChar char="●"/>
            </a:pPr>
            <a:r>
              <a:rPr lang="en-CA" sz="1400">
                <a:solidFill>
                  <a:srgbClr val="31486D"/>
                </a:solidFill>
              </a:rPr>
              <a:t>Encourage your child to make choices and decisions</a:t>
            </a:r>
            <a:endParaRPr/>
          </a:p>
          <a:p>
            <a:pPr indent="-292100" lvl="0" marL="457200" rtl="0" algn="l">
              <a:lnSpc>
                <a:spcPct val="100000"/>
              </a:lnSpc>
              <a:spcBef>
                <a:spcPts val="0"/>
              </a:spcBef>
              <a:spcAft>
                <a:spcPts val="0"/>
              </a:spcAft>
              <a:buClr>
                <a:srgbClr val="31486D"/>
              </a:buClr>
              <a:buSzPts val="1200"/>
              <a:buFont typeface="Zilla Slab Light"/>
              <a:buChar char="●"/>
            </a:pPr>
            <a:r>
              <a:rPr lang="en-CA" sz="1400">
                <a:solidFill>
                  <a:srgbClr val="31486D"/>
                </a:solidFill>
              </a:rPr>
              <a:t>Celebrate your child’s learning</a:t>
            </a:r>
            <a:endParaRPr/>
          </a:p>
          <a:p>
            <a:pPr indent="-292100" lvl="0" marL="457200" rtl="0" algn="l">
              <a:lnSpc>
                <a:spcPct val="100000"/>
              </a:lnSpc>
              <a:spcBef>
                <a:spcPts val="0"/>
              </a:spcBef>
              <a:spcAft>
                <a:spcPts val="0"/>
              </a:spcAft>
              <a:buClr>
                <a:srgbClr val="31486D"/>
              </a:buClr>
              <a:buSzPts val="1200"/>
              <a:buNone/>
            </a:pPr>
            <a:r>
              <a:t/>
            </a:r>
            <a:endParaRPr sz="1400">
              <a:solidFill>
                <a:srgbClr val="31486D"/>
              </a:solidFill>
            </a:endParaRPr>
          </a:p>
        </p:txBody>
      </p:sp>
      <p:grpSp>
        <p:nvGrpSpPr>
          <p:cNvPr id="601" name="Google Shape;601;p81"/>
          <p:cNvGrpSpPr/>
          <p:nvPr/>
        </p:nvGrpSpPr>
        <p:grpSpPr>
          <a:xfrm>
            <a:off x="741947" y="89442"/>
            <a:ext cx="8708965" cy="790575"/>
            <a:chOff x="741947" y="65378"/>
            <a:chExt cx="8708965" cy="790575"/>
          </a:xfrm>
        </p:grpSpPr>
        <p:sp>
          <p:nvSpPr>
            <p:cNvPr id="602" name="Google Shape;602;p81"/>
            <p:cNvSpPr txBox="1"/>
            <p:nvPr/>
          </p:nvSpPr>
          <p:spPr>
            <a:xfrm>
              <a:off x="930312" y="65378"/>
              <a:ext cx="85206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600"/>
                <a:buFont typeface="Englebert"/>
                <a:buNone/>
              </a:pPr>
              <a:r>
                <a:rPr b="1" i="0" lang="en-CA" sz="3600" u="none" cap="none" strike="noStrike">
                  <a:solidFill>
                    <a:srgbClr val="6A89BC"/>
                  </a:solidFill>
                  <a:latin typeface="Englebert"/>
                  <a:ea typeface="Englebert"/>
                  <a:cs typeface="Englebert"/>
                  <a:sym typeface="Englebert"/>
                </a:rPr>
                <a:t>Welcome to Kindergarten Key Messages</a:t>
              </a:r>
              <a:endParaRPr b="0" i="0" sz="1400" u="none" cap="none" strike="noStrike">
                <a:solidFill>
                  <a:srgbClr val="000000"/>
                </a:solidFill>
                <a:latin typeface="Arial"/>
                <a:ea typeface="Arial"/>
                <a:cs typeface="Arial"/>
                <a:sym typeface="Arial"/>
              </a:endParaRPr>
            </a:p>
          </p:txBody>
        </p:sp>
        <p:pic>
          <p:nvPicPr>
            <p:cNvPr id="603" name="Google Shape;603;p81"/>
            <p:cNvPicPr preferRelativeResize="0"/>
            <p:nvPr/>
          </p:nvPicPr>
          <p:blipFill rotWithShape="1">
            <a:blip r:embed="rId3">
              <a:alphaModFix/>
            </a:blip>
            <a:srcRect b="0" l="0" r="0" t="0"/>
            <a:stretch/>
          </p:blipFill>
          <p:spPr>
            <a:xfrm>
              <a:off x="741947" y="65378"/>
              <a:ext cx="876300" cy="790575"/>
            </a:xfrm>
            <a:prstGeom prst="rect">
              <a:avLst/>
            </a:prstGeom>
            <a:noFill/>
            <a:ln>
              <a:noFill/>
            </a:ln>
          </p:spPr>
        </p:pic>
      </p:grpSp>
      <p:sp>
        <p:nvSpPr>
          <p:cNvPr id="604" name="Google Shape;604;p81"/>
          <p:cNvSpPr/>
          <p:nvPr/>
        </p:nvSpPr>
        <p:spPr>
          <a:xfrm>
            <a:off x="3892418" y="1901020"/>
            <a:ext cx="3930316" cy="1241254"/>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5" name="Google Shape;605;p81"/>
          <p:cNvSpPr txBox="1"/>
          <p:nvPr/>
        </p:nvSpPr>
        <p:spPr>
          <a:xfrm>
            <a:off x="4572000" y="1294474"/>
            <a:ext cx="4095047" cy="367800"/>
          </a:xfrm>
          <a:prstGeom prst="rect">
            <a:avLst/>
          </a:prstGeom>
          <a:noFill/>
          <a:ln>
            <a:noFill/>
          </a:ln>
        </p:spPr>
        <p:txBody>
          <a:bodyPr anchorCtr="0" anchor="ctr" bIns="91425" lIns="91425" spcFirstLastPara="1" rIns="91425" wrap="square" tIns="91425">
            <a:noAutofit/>
          </a:bodyPr>
          <a:lstStyle/>
          <a:p>
            <a:pPr indent="-457200" lvl="0" marL="457200" marR="0" rtl="0" algn="ctr">
              <a:lnSpc>
                <a:spcPct val="100000"/>
              </a:lnSpc>
              <a:spcBef>
                <a:spcPts val="0"/>
              </a:spcBef>
              <a:spcAft>
                <a:spcPts val="0"/>
              </a:spcAft>
              <a:buClr>
                <a:srgbClr val="FFFFFF"/>
              </a:buClr>
              <a:buSzPts val="1200"/>
              <a:buFont typeface="Zilla Slab Light"/>
              <a:buNone/>
            </a:pPr>
            <a:r>
              <a:rPr b="1" i="0" lang="en-CA" sz="2000" u="none" cap="none" strike="noStrike">
                <a:solidFill>
                  <a:srgbClr val="EDAA45"/>
                </a:solidFill>
                <a:latin typeface="Zilla Slab Light"/>
                <a:ea typeface="Zilla Slab Light"/>
                <a:cs typeface="Zilla Slab Light"/>
                <a:sym typeface="Zilla Slab Light"/>
              </a:rPr>
              <a:t>Talk Read Sing Play, Every Day!</a:t>
            </a:r>
            <a:endParaRPr b="0" i="0" sz="1400" u="none" cap="none" strike="noStrike">
              <a:solidFill>
                <a:srgbClr val="000000"/>
              </a:solidFill>
              <a:latin typeface="Arial"/>
              <a:ea typeface="Arial"/>
              <a:cs typeface="Arial"/>
              <a:sym typeface="Arial"/>
            </a:endParaRPr>
          </a:p>
          <a:p>
            <a:pPr indent="-457200" lvl="0" marL="457200" marR="0" rtl="0" algn="ctr">
              <a:lnSpc>
                <a:spcPct val="100000"/>
              </a:lnSpc>
              <a:spcBef>
                <a:spcPts val="0"/>
              </a:spcBef>
              <a:spcAft>
                <a:spcPts val="0"/>
              </a:spcAft>
              <a:buClr>
                <a:srgbClr val="FFFFFF"/>
              </a:buClr>
              <a:buSzPts val="1200"/>
              <a:buFont typeface="Zilla Slab Light"/>
              <a:buNone/>
            </a:pPr>
            <a:r>
              <a:t/>
            </a:r>
            <a:endParaRPr b="1" i="0" sz="2000" u="none" cap="none" strike="noStrike">
              <a:solidFill>
                <a:srgbClr val="EDAA45"/>
              </a:solidFill>
              <a:latin typeface="Zilla Slab Light"/>
              <a:ea typeface="Zilla Slab Light"/>
              <a:cs typeface="Zilla Slab Light"/>
              <a:sym typeface="Zilla Slab Light"/>
            </a:endParaRPr>
          </a:p>
        </p:txBody>
      </p:sp>
      <p:pic>
        <p:nvPicPr>
          <p:cNvPr id="606" name="Google Shape;606;p81">
            <a:hlinkClick r:id="rId4"/>
          </p:cNvPr>
          <p:cNvPicPr preferRelativeResize="0"/>
          <p:nvPr/>
        </p:nvPicPr>
        <p:blipFill rotWithShape="1">
          <a:blip r:embed="rId5">
            <a:alphaModFix/>
          </a:blip>
          <a:srcRect b="0" l="0" r="0" t="0"/>
          <a:stretch/>
        </p:blipFill>
        <p:spPr>
          <a:xfrm>
            <a:off x="0" y="1206779"/>
            <a:ext cx="298175" cy="298175"/>
          </a:xfrm>
          <a:prstGeom prst="rect">
            <a:avLst/>
          </a:prstGeom>
          <a:noFill/>
          <a:ln>
            <a:noFill/>
          </a:ln>
        </p:spPr>
      </p:pic>
      <p:pic>
        <p:nvPicPr>
          <p:cNvPr id="607" name="Google Shape;607;p81">
            <a:hlinkClick r:id="rId6"/>
          </p:cNvPr>
          <p:cNvPicPr preferRelativeResize="0"/>
          <p:nvPr/>
        </p:nvPicPr>
        <p:blipFill rotWithShape="1">
          <a:blip r:embed="rId7">
            <a:alphaModFix/>
          </a:blip>
          <a:srcRect b="0" l="0" r="0" t="0"/>
          <a:stretch/>
        </p:blipFill>
        <p:spPr>
          <a:xfrm>
            <a:off x="4250925" y="1504950"/>
            <a:ext cx="239200" cy="239200"/>
          </a:xfrm>
          <a:prstGeom prst="rect">
            <a:avLst/>
          </a:prstGeom>
          <a:noFill/>
          <a:ln>
            <a:noFill/>
          </a:ln>
        </p:spPr>
      </p:pic>
      <p:pic>
        <p:nvPicPr>
          <p:cNvPr id="608" name="Google Shape;608;p81">
            <a:hlinkClick r:id="rId8"/>
          </p:cNvPr>
          <p:cNvPicPr preferRelativeResize="0"/>
          <p:nvPr/>
        </p:nvPicPr>
        <p:blipFill rotWithShape="1">
          <a:blip r:embed="rId9">
            <a:alphaModFix/>
          </a:blip>
          <a:srcRect b="0" l="0" r="0" t="0"/>
          <a:stretch/>
        </p:blipFill>
        <p:spPr>
          <a:xfrm>
            <a:off x="4250925" y="3142275"/>
            <a:ext cx="239200" cy="239200"/>
          </a:xfrm>
          <a:prstGeom prst="rect">
            <a:avLst/>
          </a:prstGeom>
          <a:noFill/>
          <a:ln>
            <a:noFill/>
          </a:ln>
        </p:spPr>
      </p:pic>
      <p:pic>
        <p:nvPicPr>
          <p:cNvPr id="609" name="Google Shape;609;p81">
            <a:hlinkClick r:id="rId10"/>
          </p:cNvPr>
          <p:cNvPicPr preferRelativeResize="0"/>
          <p:nvPr/>
        </p:nvPicPr>
        <p:blipFill rotWithShape="1">
          <a:blip r:embed="rId11">
            <a:alphaModFix/>
          </a:blip>
          <a:srcRect b="0" l="0" r="0" t="0"/>
          <a:stretch/>
        </p:blipFill>
        <p:spPr>
          <a:xfrm>
            <a:off x="7176300" y="1504955"/>
            <a:ext cx="239200" cy="239200"/>
          </a:xfrm>
          <a:prstGeom prst="rect">
            <a:avLst/>
          </a:prstGeom>
          <a:noFill/>
          <a:ln>
            <a:noFill/>
          </a:ln>
        </p:spPr>
      </p:pic>
      <p:pic>
        <p:nvPicPr>
          <p:cNvPr id="610" name="Google Shape;610;p81">
            <a:hlinkClick r:id="rId12"/>
          </p:cNvPr>
          <p:cNvPicPr preferRelativeResize="0"/>
          <p:nvPr/>
        </p:nvPicPr>
        <p:blipFill rotWithShape="1">
          <a:blip r:embed="rId13">
            <a:alphaModFix/>
          </a:blip>
          <a:srcRect b="0" l="0" r="0" t="0"/>
          <a:stretch/>
        </p:blipFill>
        <p:spPr>
          <a:xfrm>
            <a:off x="7117325" y="2991803"/>
            <a:ext cx="298175" cy="298175"/>
          </a:xfrm>
          <a:prstGeom prst="rect">
            <a:avLst/>
          </a:prstGeom>
          <a:noFill/>
          <a:ln>
            <a:noFill/>
          </a:ln>
        </p:spPr>
      </p:pic>
      <p:pic>
        <p:nvPicPr>
          <p:cNvPr id="611" name="Google Shape;611;p81">
            <a:hlinkClick r:id="rId14"/>
          </p:cNvPr>
          <p:cNvPicPr preferRelativeResize="0"/>
          <p:nvPr/>
        </p:nvPicPr>
        <p:blipFill rotWithShape="1">
          <a:blip r:embed="rId15">
            <a:alphaModFix/>
          </a:blip>
          <a:srcRect b="0" l="0" r="0" t="0"/>
          <a:stretch/>
        </p:blipFill>
        <p:spPr>
          <a:xfrm>
            <a:off x="4633750" y="1108875"/>
            <a:ext cx="239200" cy="239200"/>
          </a:xfrm>
          <a:prstGeom prst="rect">
            <a:avLst/>
          </a:prstGeom>
          <a:noFill/>
          <a:ln>
            <a:noFill/>
          </a:ln>
        </p:spPr>
      </p:pic>
      <p:grpSp>
        <p:nvGrpSpPr>
          <p:cNvPr id="612" name="Google Shape;612;p81"/>
          <p:cNvGrpSpPr/>
          <p:nvPr/>
        </p:nvGrpSpPr>
        <p:grpSpPr>
          <a:xfrm>
            <a:off x="3319348" y="1632636"/>
            <a:ext cx="5968854" cy="2633474"/>
            <a:chOff x="3319348" y="1632636"/>
            <a:chExt cx="5968854" cy="2633474"/>
          </a:xfrm>
        </p:grpSpPr>
        <p:pic>
          <p:nvPicPr>
            <p:cNvPr id="613" name="Google Shape;613;p81"/>
            <p:cNvPicPr preferRelativeResize="0"/>
            <p:nvPr/>
          </p:nvPicPr>
          <p:blipFill rotWithShape="1">
            <a:blip r:embed="rId16">
              <a:alphaModFix/>
            </a:blip>
            <a:srcRect b="0" l="0" r="0" t="0"/>
            <a:stretch/>
          </p:blipFill>
          <p:spPr>
            <a:xfrm>
              <a:off x="3319348" y="1640491"/>
              <a:ext cx="1080711" cy="2625619"/>
            </a:xfrm>
            <a:prstGeom prst="rect">
              <a:avLst/>
            </a:prstGeom>
            <a:noFill/>
            <a:ln>
              <a:noFill/>
            </a:ln>
          </p:spPr>
        </p:pic>
        <p:pic>
          <p:nvPicPr>
            <p:cNvPr id="614" name="Google Shape;614;p81"/>
            <p:cNvPicPr preferRelativeResize="0"/>
            <p:nvPr/>
          </p:nvPicPr>
          <p:blipFill rotWithShape="1">
            <a:blip r:embed="rId17">
              <a:alphaModFix/>
            </a:blip>
            <a:srcRect b="0" l="0" r="0" t="0"/>
            <a:stretch/>
          </p:blipFill>
          <p:spPr>
            <a:xfrm>
              <a:off x="6246694" y="1632636"/>
              <a:ext cx="1080944" cy="2561215"/>
            </a:xfrm>
            <a:prstGeom prst="rect">
              <a:avLst/>
            </a:prstGeom>
            <a:noFill/>
            <a:ln>
              <a:noFill/>
            </a:ln>
          </p:spPr>
        </p:pic>
        <p:grpSp>
          <p:nvGrpSpPr>
            <p:cNvPr id="615" name="Google Shape;615;p81"/>
            <p:cNvGrpSpPr/>
            <p:nvPr/>
          </p:nvGrpSpPr>
          <p:grpSpPr>
            <a:xfrm>
              <a:off x="4177088" y="1966548"/>
              <a:ext cx="5111113" cy="2299521"/>
              <a:chOff x="4396795" y="1968132"/>
              <a:chExt cx="4923527" cy="1873337"/>
            </a:xfrm>
          </p:grpSpPr>
          <p:sp>
            <p:nvSpPr>
              <p:cNvPr id="616" name="Google Shape;616;p81"/>
              <p:cNvSpPr txBox="1"/>
              <p:nvPr/>
            </p:nvSpPr>
            <p:spPr>
              <a:xfrm>
                <a:off x="4396795" y="1994511"/>
                <a:ext cx="2162100" cy="367800"/>
              </a:xfrm>
              <a:prstGeom prst="rect">
                <a:avLst/>
              </a:prstGeom>
              <a:noFill/>
              <a:ln>
                <a:noFill/>
              </a:ln>
            </p:spPr>
            <p:txBody>
              <a:bodyPr anchorCtr="0" anchor="ctr" bIns="91425" lIns="91425" spcFirstLastPara="1" rIns="91425" wrap="square" tIns="91425">
                <a:noAutofit/>
              </a:bodyPr>
              <a:lstStyle/>
              <a:p>
                <a:pPr indent="-4763" lvl="0" marL="265113" marR="0" rtl="0" algn="l">
                  <a:lnSpc>
                    <a:spcPct val="100000"/>
                  </a:lnSpc>
                  <a:spcBef>
                    <a:spcPts val="0"/>
                  </a:spcBef>
                  <a:spcAft>
                    <a:spcPts val="0"/>
                  </a:spcAft>
                  <a:buClr>
                    <a:srgbClr val="31486D"/>
                  </a:buClr>
                  <a:buSzPts val="1200"/>
                  <a:buFont typeface="Zilla Slab Light"/>
                  <a:buNone/>
                </a:pPr>
                <a:r>
                  <a:t/>
                </a:r>
                <a:endParaRPr b="1" i="0" sz="1400" u="none" cap="none" strike="noStrike">
                  <a:solidFill>
                    <a:srgbClr val="31486D"/>
                  </a:solidFill>
                  <a:latin typeface="Zilla Slab Light"/>
                  <a:ea typeface="Zilla Slab Light"/>
                  <a:cs typeface="Zilla Slab Light"/>
                  <a:sym typeface="Zilla Slab Light"/>
                </a:endParaRPr>
              </a:p>
              <a:p>
                <a:pPr indent="-4763" lvl="0" marL="265113" marR="0" rtl="0" algn="l">
                  <a:lnSpc>
                    <a:spcPct val="100000"/>
                  </a:lnSpc>
                  <a:spcBef>
                    <a:spcPts val="0"/>
                  </a:spcBef>
                  <a:spcAft>
                    <a:spcPts val="0"/>
                  </a:spcAft>
                  <a:buClr>
                    <a:srgbClr val="31486D"/>
                  </a:buClr>
                  <a:buSzPts val="1200"/>
                  <a:buFont typeface="Zilla Slab Light"/>
                  <a:buNone/>
                </a:pPr>
                <a:r>
                  <a:t/>
                </a:r>
                <a:endParaRPr b="1" i="0" sz="1400" u="none" cap="none" strike="noStrike">
                  <a:solidFill>
                    <a:srgbClr val="31486D"/>
                  </a:solidFill>
                  <a:latin typeface="Zilla Slab Light"/>
                  <a:ea typeface="Zilla Slab Light"/>
                  <a:cs typeface="Zilla Slab Light"/>
                  <a:sym typeface="Zilla Slab Light"/>
                </a:endParaRPr>
              </a:p>
              <a:p>
                <a:pPr indent="-4763" lvl="0" marL="265113" marR="0" rtl="0" algn="l">
                  <a:lnSpc>
                    <a:spcPct val="100000"/>
                  </a:lnSpc>
                  <a:spcBef>
                    <a:spcPts val="0"/>
                  </a:spcBef>
                  <a:spcAft>
                    <a:spcPts val="0"/>
                  </a:spcAft>
                  <a:buClr>
                    <a:srgbClr val="31486D"/>
                  </a:buClr>
                  <a:buSzPts val="1200"/>
                  <a:buFont typeface="Zilla Slab Light"/>
                  <a:buNone/>
                </a:pPr>
                <a:r>
                  <a:rPr b="1" i="0" lang="en-CA" sz="1400" u="none" cap="none" strike="noStrike">
                    <a:solidFill>
                      <a:srgbClr val="31486D"/>
                    </a:solidFill>
                    <a:latin typeface="Zilla Slab Light"/>
                    <a:ea typeface="Zilla Slab Light"/>
                    <a:cs typeface="Zilla Slab Light"/>
                    <a:sym typeface="Zilla Slab Light"/>
                  </a:rPr>
                  <a:t>Talking Builds:</a:t>
                </a:r>
                <a:endParaRPr b="0" i="0" sz="1400" u="none" cap="none" strike="noStrike">
                  <a:solidFill>
                    <a:srgbClr val="000000"/>
                  </a:solidFill>
                  <a:latin typeface="Arial"/>
                  <a:ea typeface="Arial"/>
                  <a:cs typeface="Arial"/>
                  <a:sym typeface="Arial"/>
                </a:endParaRPr>
              </a:p>
              <a:p>
                <a:pPr indent="-95250" lvl="0" marL="361950" marR="0" rtl="0" algn="l">
                  <a:lnSpc>
                    <a:spcPct val="100000"/>
                  </a:lnSpc>
                  <a:spcBef>
                    <a:spcPts val="0"/>
                  </a:spcBef>
                  <a:spcAft>
                    <a:spcPts val="0"/>
                  </a:spcAft>
                  <a:buClr>
                    <a:srgbClr val="31486D"/>
                  </a:buClr>
                  <a:buSzPts val="1200"/>
                  <a:buFont typeface="Arial"/>
                  <a:buChar char="•"/>
                </a:pPr>
                <a:r>
                  <a:rPr b="0" i="0" lang="en-CA" sz="1200" u="none" cap="none" strike="noStrike">
                    <a:solidFill>
                      <a:srgbClr val="31486D"/>
                    </a:solidFill>
                    <a:latin typeface="Zilla Slab Light"/>
                    <a:ea typeface="Zilla Slab Light"/>
                    <a:cs typeface="Zilla Slab Light"/>
                    <a:sym typeface="Zilla Slab Light"/>
                  </a:rPr>
                  <a:t>Relationships</a:t>
                </a:r>
                <a:endParaRPr b="0" i="0" sz="1400" u="none" cap="none" strike="noStrike">
                  <a:solidFill>
                    <a:srgbClr val="000000"/>
                  </a:solidFill>
                  <a:latin typeface="Arial"/>
                  <a:ea typeface="Arial"/>
                  <a:cs typeface="Arial"/>
                  <a:sym typeface="Arial"/>
                </a:endParaRPr>
              </a:p>
              <a:p>
                <a:pPr indent="-95250" lvl="0" marL="361950" marR="0" rtl="0" algn="l">
                  <a:lnSpc>
                    <a:spcPct val="100000"/>
                  </a:lnSpc>
                  <a:spcBef>
                    <a:spcPts val="0"/>
                  </a:spcBef>
                  <a:spcAft>
                    <a:spcPts val="0"/>
                  </a:spcAft>
                  <a:buClr>
                    <a:srgbClr val="31486D"/>
                  </a:buClr>
                  <a:buSzPts val="1200"/>
                  <a:buFont typeface="Arial"/>
                  <a:buChar char="•"/>
                </a:pPr>
                <a:r>
                  <a:rPr b="0" i="0" lang="en-CA" sz="1200" u="none" cap="none" strike="noStrike">
                    <a:solidFill>
                      <a:srgbClr val="31486D"/>
                    </a:solidFill>
                    <a:latin typeface="Zilla Slab Light"/>
                    <a:ea typeface="Zilla Slab Light"/>
                    <a:cs typeface="Zilla Slab Light"/>
                    <a:sym typeface="Zilla Slab Light"/>
                  </a:rPr>
                  <a:t>Vocabulary</a:t>
                </a:r>
                <a:endParaRPr b="0" i="0" sz="1400" u="none" cap="none" strike="noStrike">
                  <a:solidFill>
                    <a:srgbClr val="000000"/>
                  </a:solidFill>
                  <a:latin typeface="Arial"/>
                  <a:ea typeface="Arial"/>
                  <a:cs typeface="Arial"/>
                  <a:sym typeface="Arial"/>
                </a:endParaRPr>
              </a:p>
              <a:p>
                <a:pPr indent="-95250" lvl="0" marL="361950" marR="0" rtl="0" algn="l">
                  <a:lnSpc>
                    <a:spcPct val="100000"/>
                  </a:lnSpc>
                  <a:spcBef>
                    <a:spcPts val="0"/>
                  </a:spcBef>
                  <a:spcAft>
                    <a:spcPts val="0"/>
                  </a:spcAft>
                  <a:buClr>
                    <a:srgbClr val="31486D"/>
                  </a:buClr>
                  <a:buSzPts val="1200"/>
                  <a:buFont typeface="Arial"/>
                  <a:buChar char="•"/>
                </a:pPr>
                <a:r>
                  <a:rPr b="0" i="0" lang="en-CA" sz="1200" u="none" cap="none" strike="noStrike">
                    <a:solidFill>
                      <a:srgbClr val="31486D"/>
                    </a:solidFill>
                    <a:latin typeface="Zilla Slab Light"/>
                    <a:ea typeface="Zilla Slab Light"/>
                    <a:cs typeface="Zilla Slab Light"/>
                    <a:sym typeface="Zilla Slab Light"/>
                  </a:rPr>
                  <a:t>Listening and speaking skills</a:t>
                </a:r>
                <a:endParaRPr b="0" i="0" sz="1400" u="none" cap="none" strike="noStrike">
                  <a:solidFill>
                    <a:srgbClr val="000000"/>
                  </a:solidFill>
                  <a:latin typeface="Arial"/>
                  <a:ea typeface="Arial"/>
                  <a:cs typeface="Arial"/>
                  <a:sym typeface="Arial"/>
                </a:endParaRPr>
              </a:p>
              <a:p>
                <a:pPr indent="-95250" lvl="0" marL="361950" marR="0" rtl="0" algn="l">
                  <a:lnSpc>
                    <a:spcPct val="100000"/>
                  </a:lnSpc>
                  <a:spcBef>
                    <a:spcPts val="0"/>
                  </a:spcBef>
                  <a:spcAft>
                    <a:spcPts val="0"/>
                  </a:spcAft>
                  <a:buClr>
                    <a:srgbClr val="31486D"/>
                  </a:buClr>
                  <a:buSzPts val="1200"/>
                  <a:buFont typeface="Arial"/>
                  <a:buChar char="•"/>
                </a:pPr>
                <a:r>
                  <a:rPr b="0" i="0" lang="en-CA" sz="1200" u="none" cap="none" strike="noStrike">
                    <a:solidFill>
                      <a:srgbClr val="31486D"/>
                    </a:solidFill>
                    <a:latin typeface="Zilla Slab Light"/>
                    <a:ea typeface="Zilla Slab Light"/>
                    <a:cs typeface="Zilla Slab Light"/>
                    <a:sym typeface="Zilla Slab Light"/>
                  </a:rPr>
                  <a:t>An appreciation for family stories and oral traditions</a:t>
                </a:r>
                <a:endParaRPr b="0" i="0" sz="1200" u="none" cap="none" strike="noStrike">
                  <a:solidFill>
                    <a:srgbClr val="31486D"/>
                  </a:solidFill>
                  <a:latin typeface="Zilla Slab Light"/>
                  <a:ea typeface="Zilla Slab Light"/>
                  <a:cs typeface="Zilla Slab Light"/>
                  <a:sym typeface="Zilla Slab Light"/>
                </a:endParaRPr>
              </a:p>
            </p:txBody>
          </p:sp>
          <p:sp>
            <p:nvSpPr>
              <p:cNvPr id="617" name="Google Shape;617;p81"/>
              <p:cNvSpPr txBox="1"/>
              <p:nvPr/>
            </p:nvSpPr>
            <p:spPr>
              <a:xfrm>
                <a:off x="7158222" y="3473669"/>
                <a:ext cx="2162100" cy="367800"/>
              </a:xfrm>
              <a:prstGeom prst="rect">
                <a:avLst/>
              </a:prstGeom>
              <a:noFill/>
              <a:ln>
                <a:noFill/>
              </a:ln>
            </p:spPr>
            <p:txBody>
              <a:bodyPr anchorCtr="0" anchor="ctr" bIns="91425" lIns="91425" spcFirstLastPara="1" rIns="91425" wrap="square" tIns="91425">
                <a:noAutofit/>
              </a:bodyPr>
              <a:lstStyle/>
              <a:p>
                <a:pPr indent="-4763" lvl="0" marL="265113" marR="0" rtl="0" algn="l">
                  <a:lnSpc>
                    <a:spcPct val="100000"/>
                  </a:lnSpc>
                  <a:spcBef>
                    <a:spcPts val="0"/>
                  </a:spcBef>
                  <a:spcAft>
                    <a:spcPts val="0"/>
                  </a:spcAft>
                  <a:buClr>
                    <a:srgbClr val="31486D"/>
                  </a:buClr>
                  <a:buSzPts val="1200"/>
                  <a:buFont typeface="Zilla Slab Light"/>
                  <a:buNone/>
                </a:pPr>
                <a:r>
                  <a:rPr b="1" i="0" lang="en-CA" sz="1400" u="none" cap="none" strike="noStrike">
                    <a:solidFill>
                      <a:srgbClr val="31486D"/>
                    </a:solidFill>
                    <a:latin typeface="Zilla Slab Light"/>
                    <a:ea typeface="Zilla Slab Light"/>
                    <a:cs typeface="Zilla Slab Light"/>
                    <a:sym typeface="Zilla Slab Light"/>
                  </a:rPr>
                  <a:t>Playing Builds:</a:t>
                </a:r>
                <a:endParaRPr b="0" i="0" sz="1400" u="none" cap="none" strike="noStrike">
                  <a:solidFill>
                    <a:srgbClr val="000000"/>
                  </a:solidFill>
                  <a:latin typeface="Arial"/>
                  <a:ea typeface="Arial"/>
                  <a:cs typeface="Arial"/>
                  <a:sym typeface="Arial"/>
                </a:endParaRPr>
              </a:p>
              <a:p>
                <a:pPr indent="-95250" lvl="0" marL="361950" marR="0" rtl="0" algn="l">
                  <a:lnSpc>
                    <a:spcPct val="100000"/>
                  </a:lnSpc>
                  <a:spcBef>
                    <a:spcPts val="0"/>
                  </a:spcBef>
                  <a:spcAft>
                    <a:spcPts val="0"/>
                  </a:spcAft>
                  <a:buClr>
                    <a:srgbClr val="31486D"/>
                  </a:buClr>
                  <a:buSzPts val="1200"/>
                  <a:buFont typeface="Arial"/>
                  <a:buChar char="•"/>
                </a:pPr>
                <a:r>
                  <a:rPr b="0" i="0" lang="en-CA" sz="1200" u="none" cap="none" strike="noStrike">
                    <a:solidFill>
                      <a:srgbClr val="31486D"/>
                    </a:solidFill>
                    <a:latin typeface="Zilla Slab Light"/>
                    <a:ea typeface="Zilla Slab Light"/>
                    <a:cs typeface="Zilla Slab Light"/>
                    <a:sym typeface="Zilla Slab Light"/>
                  </a:rPr>
                  <a:t>Decision making</a:t>
                </a:r>
                <a:endParaRPr b="0" i="0" sz="1400" u="none" cap="none" strike="noStrike">
                  <a:solidFill>
                    <a:srgbClr val="000000"/>
                  </a:solidFill>
                  <a:latin typeface="Arial"/>
                  <a:ea typeface="Arial"/>
                  <a:cs typeface="Arial"/>
                  <a:sym typeface="Arial"/>
                </a:endParaRPr>
              </a:p>
              <a:p>
                <a:pPr indent="-95250" lvl="0" marL="361950" marR="0" rtl="0" algn="l">
                  <a:lnSpc>
                    <a:spcPct val="100000"/>
                  </a:lnSpc>
                  <a:spcBef>
                    <a:spcPts val="0"/>
                  </a:spcBef>
                  <a:spcAft>
                    <a:spcPts val="0"/>
                  </a:spcAft>
                  <a:buClr>
                    <a:srgbClr val="31486D"/>
                  </a:buClr>
                  <a:buSzPts val="1200"/>
                  <a:buFont typeface="Arial"/>
                  <a:buChar char="•"/>
                </a:pPr>
                <a:r>
                  <a:rPr b="0" i="0" lang="en-CA" sz="1200" u="none" cap="none" strike="noStrike">
                    <a:solidFill>
                      <a:srgbClr val="31486D"/>
                    </a:solidFill>
                    <a:latin typeface="Zilla Slab Light"/>
                    <a:ea typeface="Zilla Slab Light"/>
                    <a:cs typeface="Zilla Slab Light"/>
                    <a:sym typeface="Zilla Slab Light"/>
                  </a:rPr>
                  <a:t>Cooperation</a:t>
                </a:r>
                <a:endParaRPr b="0" i="0" sz="1400" u="none" cap="none" strike="noStrike">
                  <a:solidFill>
                    <a:srgbClr val="000000"/>
                  </a:solidFill>
                  <a:latin typeface="Arial"/>
                  <a:ea typeface="Arial"/>
                  <a:cs typeface="Arial"/>
                  <a:sym typeface="Arial"/>
                </a:endParaRPr>
              </a:p>
              <a:p>
                <a:pPr indent="-95250" lvl="0" marL="361950" marR="0" rtl="0" algn="l">
                  <a:lnSpc>
                    <a:spcPct val="100000"/>
                  </a:lnSpc>
                  <a:spcBef>
                    <a:spcPts val="0"/>
                  </a:spcBef>
                  <a:spcAft>
                    <a:spcPts val="0"/>
                  </a:spcAft>
                  <a:buClr>
                    <a:srgbClr val="31486D"/>
                  </a:buClr>
                  <a:buSzPts val="1200"/>
                  <a:buFont typeface="Arial"/>
                  <a:buChar char="•"/>
                </a:pPr>
                <a:r>
                  <a:rPr b="0" i="0" lang="en-CA" sz="1200" u="none" cap="none" strike="noStrike">
                    <a:solidFill>
                      <a:srgbClr val="31486D"/>
                    </a:solidFill>
                    <a:latin typeface="Zilla Slab Light"/>
                    <a:ea typeface="Zilla Slab Light"/>
                    <a:cs typeface="Zilla Slab Light"/>
                    <a:sym typeface="Zilla Slab Light"/>
                  </a:rPr>
                  <a:t>Physical skills</a:t>
                </a:r>
                <a:endParaRPr b="0" i="0" sz="1400" u="none" cap="none" strike="noStrike">
                  <a:solidFill>
                    <a:srgbClr val="000000"/>
                  </a:solidFill>
                  <a:latin typeface="Arial"/>
                  <a:ea typeface="Arial"/>
                  <a:cs typeface="Arial"/>
                  <a:sym typeface="Arial"/>
                </a:endParaRPr>
              </a:p>
              <a:p>
                <a:pPr indent="-95250" lvl="0" marL="361950" marR="0" rtl="0" algn="l">
                  <a:lnSpc>
                    <a:spcPct val="100000"/>
                  </a:lnSpc>
                  <a:spcBef>
                    <a:spcPts val="0"/>
                  </a:spcBef>
                  <a:spcAft>
                    <a:spcPts val="0"/>
                  </a:spcAft>
                  <a:buClr>
                    <a:srgbClr val="31486D"/>
                  </a:buClr>
                  <a:buSzPts val="1200"/>
                  <a:buFont typeface="Arial"/>
                  <a:buChar char="•"/>
                </a:pPr>
                <a:r>
                  <a:rPr b="0" i="0" lang="en-CA" sz="1200" u="none" cap="none" strike="noStrike">
                    <a:solidFill>
                      <a:srgbClr val="31486D"/>
                    </a:solidFill>
                    <a:latin typeface="Zilla Slab Light"/>
                    <a:ea typeface="Zilla Slab Light"/>
                    <a:cs typeface="Zilla Slab Light"/>
                    <a:sym typeface="Zilla Slab Light"/>
                  </a:rPr>
                  <a:t>Curiosity</a:t>
                </a:r>
                <a:endParaRPr b="0" i="0" sz="1400" u="none" cap="none" strike="noStrike">
                  <a:solidFill>
                    <a:srgbClr val="000000"/>
                  </a:solidFill>
                  <a:latin typeface="Arial"/>
                  <a:ea typeface="Arial"/>
                  <a:cs typeface="Arial"/>
                  <a:sym typeface="Arial"/>
                </a:endParaRPr>
              </a:p>
              <a:p>
                <a:pPr indent="-95250" lvl="0" marL="361950" marR="0" rtl="0" algn="l">
                  <a:lnSpc>
                    <a:spcPct val="100000"/>
                  </a:lnSpc>
                  <a:spcBef>
                    <a:spcPts val="0"/>
                  </a:spcBef>
                  <a:spcAft>
                    <a:spcPts val="0"/>
                  </a:spcAft>
                  <a:buClr>
                    <a:srgbClr val="31486D"/>
                  </a:buClr>
                  <a:buSzPts val="1200"/>
                  <a:buFont typeface="Arial"/>
                  <a:buChar char="•"/>
                </a:pPr>
                <a:r>
                  <a:rPr b="0" i="0" lang="en-CA" sz="1200" u="none" cap="none" strike="noStrike">
                    <a:solidFill>
                      <a:srgbClr val="31486D"/>
                    </a:solidFill>
                    <a:latin typeface="Zilla Slab Light"/>
                    <a:ea typeface="Zilla Slab Light"/>
                    <a:cs typeface="Zilla Slab Light"/>
                    <a:sym typeface="Zilla Slab Light"/>
                  </a:rPr>
                  <a:t>Self-regulation</a:t>
                </a:r>
                <a:endParaRPr b="0" i="0" sz="1400" u="none" cap="none" strike="noStrike">
                  <a:solidFill>
                    <a:srgbClr val="000000"/>
                  </a:solidFill>
                  <a:latin typeface="Arial"/>
                  <a:ea typeface="Arial"/>
                  <a:cs typeface="Arial"/>
                  <a:sym typeface="Arial"/>
                </a:endParaRPr>
              </a:p>
              <a:p>
                <a:pPr indent="-95250" lvl="0" marL="361950" marR="0" rtl="0" algn="l">
                  <a:lnSpc>
                    <a:spcPct val="100000"/>
                  </a:lnSpc>
                  <a:spcBef>
                    <a:spcPts val="0"/>
                  </a:spcBef>
                  <a:spcAft>
                    <a:spcPts val="0"/>
                  </a:spcAft>
                  <a:buClr>
                    <a:srgbClr val="31486D"/>
                  </a:buClr>
                  <a:buSzPts val="1200"/>
                  <a:buFont typeface="Arial"/>
                  <a:buChar char="•"/>
                </a:pPr>
                <a:r>
                  <a:rPr b="0" i="0" lang="en-CA" sz="1200" u="none" cap="none" strike="noStrike">
                    <a:solidFill>
                      <a:srgbClr val="31486D"/>
                    </a:solidFill>
                    <a:latin typeface="Zilla Slab Light"/>
                    <a:ea typeface="Zilla Slab Light"/>
                    <a:cs typeface="Zilla Slab Light"/>
                    <a:sym typeface="Zilla Slab Light"/>
                  </a:rPr>
                  <a:t>Creative thinking</a:t>
                </a:r>
                <a:endParaRPr b="0" i="0" sz="1400" u="none" cap="none" strike="noStrike">
                  <a:solidFill>
                    <a:srgbClr val="000000"/>
                  </a:solidFill>
                  <a:latin typeface="Arial"/>
                  <a:ea typeface="Arial"/>
                  <a:cs typeface="Arial"/>
                  <a:sym typeface="Arial"/>
                </a:endParaRPr>
              </a:p>
              <a:p>
                <a:pPr indent="-95250" lvl="0" marL="361950" marR="0" rtl="0" algn="l">
                  <a:lnSpc>
                    <a:spcPct val="100000"/>
                  </a:lnSpc>
                  <a:spcBef>
                    <a:spcPts val="0"/>
                  </a:spcBef>
                  <a:spcAft>
                    <a:spcPts val="0"/>
                  </a:spcAft>
                  <a:buClr>
                    <a:srgbClr val="31486D"/>
                  </a:buClr>
                  <a:buSzPts val="1200"/>
                  <a:buFont typeface="Arial"/>
                  <a:buChar char="•"/>
                </a:pPr>
                <a:r>
                  <a:rPr b="0" i="0" lang="en-CA" sz="1200" u="none" cap="none" strike="noStrike">
                    <a:solidFill>
                      <a:srgbClr val="31486D"/>
                    </a:solidFill>
                    <a:latin typeface="Zilla Slab Light"/>
                    <a:ea typeface="Zilla Slab Light"/>
                    <a:cs typeface="Zilla Slab Light"/>
                    <a:sym typeface="Zilla Slab Light"/>
                  </a:rPr>
                  <a:t>Measurement, geometry </a:t>
                </a:r>
                <a:endParaRPr b="0" i="0" sz="1400" u="none" cap="none" strike="noStrike">
                  <a:solidFill>
                    <a:srgbClr val="000000"/>
                  </a:solidFill>
                  <a:latin typeface="Arial"/>
                  <a:ea typeface="Arial"/>
                  <a:cs typeface="Arial"/>
                  <a:sym typeface="Arial"/>
                </a:endParaRPr>
              </a:p>
              <a:p>
                <a:pPr indent="0" lvl="0" marL="266700" marR="0" rtl="0" algn="l">
                  <a:lnSpc>
                    <a:spcPct val="100000"/>
                  </a:lnSpc>
                  <a:spcBef>
                    <a:spcPts val="0"/>
                  </a:spcBef>
                  <a:spcAft>
                    <a:spcPts val="0"/>
                  </a:spcAft>
                  <a:buClr>
                    <a:srgbClr val="31486D"/>
                  </a:buClr>
                  <a:buSzPts val="1200"/>
                  <a:buFont typeface="Zilla Slab Light"/>
                  <a:buNone/>
                </a:pPr>
                <a:r>
                  <a:rPr b="0" i="0" lang="en-CA" sz="1200" u="none" cap="none" strike="noStrike">
                    <a:solidFill>
                      <a:srgbClr val="31486D"/>
                    </a:solidFill>
                    <a:latin typeface="Zilla Slab Light"/>
                    <a:ea typeface="Zilla Slab Light"/>
                    <a:cs typeface="Zilla Slab Light"/>
                    <a:sym typeface="Zilla Slab Light"/>
                  </a:rPr>
                  <a:t>    and spatial sense</a:t>
                </a:r>
                <a:endParaRPr b="0" i="0" sz="1400" u="none" cap="none" strike="noStrike">
                  <a:solidFill>
                    <a:srgbClr val="000000"/>
                  </a:solidFill>
                  <a:latin typeface="Arial"/>
                  <a:ea typeface="Arial"/>
                  <a:cs typeface="Arial"/>
                  <a:sym typeface="Arial"/>
                </a:endParaRPr>
              </a:p>
            </p:txBody>
          </p:sp>
          <p:sp>
            <p:nvSpPr>
              <p:cNvPr id="618" name="Google Shape;618;p81"/>
              <p:cNvSpPr txBox="1"/>
              <p:nvPr/>
            </p:nvSpPr>
            <p:spPr>
              <a:xfrm>
                <a:off x="4396795" y="3363577"/>
                <a:ext cx="2162100" cy="367800"/>
              </a:xfrm>
              <a:prstGeom prst="rect">
                <a:avLst/>
              </a:prstGeom>
              <a:noFill/>
              <a:ln>
                <a:noFill/>
              </a:ln>
            </p:spPr>
            <p:txBody>
              <a:bodyPr anchorCtr="0" anchor="ctr" bIns="91425" lIns="91425" spcFirstLastPara="1" rIns="91425" wrap="square" tIns="91425">
                <a:noAutofit/>
              </a:bodyPr>
              <a:lstStyle/>
              <a:p>
                <a:pPr indent="-4763" lvl="0" marL="265113" marR="0" rtl="0" algn="l">
                  <a:lnSpc>
                    <a:spcPct val="100000"/>
                  </a:lnSpc>
                  <a:spcBef>
                    <a:spcPts val="0"/>
                  </a:spcBef>
                  <a:spcAft>
                    <a:spcPts val="0"/>
                  </a:spcAft>
                  <a:buClr>
                    <a:srgbClr val="31486D"/>
                  </a:buClr>
                  <a:buSzPts val="1200"/>
                  <a:buFont typeface="Zilla Slab Light"/>
                  <a:buNone/>
                </a:pPr>
                <a:r>
                  <a:rPr b="1" i="0" lang="en-CA" sz="1400" u="none" cap="none" strike="noStrike">
                    <a:solidFill>
                      <a:srgbClr val="31486D"/>
                    </a:solidFill>
                    <a:latin typeface="Zilla Slab Light"/>
                    <a:ea typeface="Zilla Slab Light"/>
                    <a:cs typeface="Zilla Slab Light"/>
                    <a:sym typeface="Zilla Slab Light"/>
                  </a:rPr>
                  <a:t>Singing Builds:</a:t>
                </a:r>
                <a:endParaRPr b="0" i="0" sz="1400" u="none" cap="none" strike="noStrike">
                  <a:solidFill>
                    <a:srgbClr val="000000"/>
                  </a:solidFill>
                  <a:latin typeface="Arial"/>
                  <a:ea typeface="Arial"/>
                  <a:cs typeface="Arial"/>
                  <a:sym typeface="Arial"/>
                </a:endParaRPr>
              </a:p>
              <a:p>
                <a:pPr indent="-95250" lvl="0" marL="361950" marR="0" rtl="0" algn="l">
                  <a:lnSpc>
                    <a:spcPct val="100000"/>
                  </a:lnSpc>
                  <a:spcBef>
                    <a:spcPts val="0"/>
                  </a:spcBef>
                  <a:spcAft>
                    <a:spcPts val="0"/>
                  </a:spcAft>
                  <a:buClr>
                    <a:srgbClr val="31486D"/>
                  </a:buClr>
                  <a:buSzPts val="1200"/>
                  <a:buFont typeface="Arial"/>
                  <a:buChar char="•"/>
                </a:pPr>
                <a:r>
                  <a:rPr b="0" i="0" lang="en-CA" sz="1200" u="none" cap="none" strike="noStrike">
                    <a:solidFill>
                      <a:srgbClr val="31486D"/>
                    </a:solidFill>
                    <a:latin typeface="Zilla Slab Light"/>
                    <a:ea typeface="Zilla Slab Light"/>
                    <a:cs typeface="Zilla Slab Light"/>
                    <a:sym typeface="Zilla Slab Light"/>
                  </a:rPr>
                  <a:t>Oral language</a:t>
                </a:r>
                <a:endParaRPr b="0" i="0" sz="1400" u="none" cap="none" strike="noStrike">
                  <a:solidFill>
                    <a:srgbClr val="000000"/>
                  </a:solidFill>
                  <a:latin typeface="Arial"/>
                  <a:ea typeface="Arial"/>
                  <a:cs typeface="Arial"/>
                  <a:sym typeface="Arial"/>
                </a:endParaRPr>
              </a:p>
              <a:p>
                <a:pPr indent="-95250" lvl="0" marL="361950" marR="0" rtl="0" algn="l">
                  <a:lnSpc>
                    <a:spcPct val="100000"/>
                  </a:lnSpc>
                  <a:spcBef>
                    <a:spcPts val="0"/>
                  </a:spcBef>
                  <a:spcAft>
                    <a:spcPts val="0"/>
                  </a:spcAft>
                  <a:buClr>
                    <a:srgbClr val="31486D"/>
                  </a:buClr>
                  <a:buSzPts val="1200"/>
                  <a:buFont typeface="Arial"/>
                  <a:buChar char="•"/>
                </a:pPr>
                <a:r>
                  <a:rPr b="0" i="0" lang="en-CA" sz="1200" u="none" cap="none" strike="noStrike">
                    <a:solidFill>
                      <a:srgbClr val="31486D"/>
                    </a:solidFill>
                    <a:latin typeface="Zilla Slab Light"/>
                    <a:ea typeface="Zilla Slab Light"/>
                    <a:cs typeface="Zilla Slab Light"/>
                    <a:sym typeface="Zilla Slab Light"/>
                  </a:rPr>
                  <a:t>Memory</a:t>
                </a:r>
                <a:endParaRPr b="0" i="0" sz="1400" u="none" cap="none" strike="noStrike">
                  <a:solidFill>
                    <a:srgbClr val="000000"/>
                  </a:solidFill>
                  <a:latin typeface="Arial"/>
                  <a:ea typeface="Arial"/>
                  <a:cs typeface="Arial"/>
                  <a:sym typeface="Arial"/>
                </a:endParaRPr>
              </a:p>
              <a:p>
                <a:pPr indent="-95250" lvl="0" marL="361950" marR="0" rtl="0" algn="l">
                  <a:lnSpc>
                    <a:spcPct val="100000"/>
                  </a:lnSpc>
                  <a:spcBef>
                    <a:spcPts val="0"/>
                  </a:spcBef>
                  <a:spcAft>
                    <a:spcPts val="0"/>
                  </a:spcAft>
                  <a:buClr>
                    <a:srgbClr val="31486D"/>
                  </a:buClr>
                  <a:buSzPts val="1200"/>
                  <a:buFont typeface="Arial"/>
                  <a:buChar char="•"/>
                </a:pPr>
                <a:r>
                  <a:rPr b="0" i="0" lang="en-CA" sz="1200" u="none" cap="none" strike="noStrike">
                    <a:solidFill>
                      <a:srgbClr val="31486D"/>
                    </a:solidFill>
                    <a:latin typeface="Zilla Slab Light"/>
                    <a:ea typeface="Zilla Slab Light"/>
                    <a:cs typeface="Zilla Slab Light"/>
                    <a:sym typeface="Zilla Slab Light"/>
                  </a:rPr>
                  <a:t>Rhythm &amp; rhyme</a:t>
                </a:r>
                <a:endParaRPr b="0" i="0" sz="1400" u="none" cap="none" strike="noStrike">
                  <a:solidFill>
                    <a:srgbClr val="000000"/>
                  </a:solidFill>
                  <a:latin typeface="Arial"/>
                  <a:ea typeface="Arial"/>
                  <a:cs typeface="Arial"/>
                  <a:sym typeface="Arial"/>
                </a:endParaRPr>
              </a:p>
              <a:p>
                <a:pPr indent="-95250" lvl="0" marL="361950" marR="0" rtl="0" algn="l">
                  <a:lnSpc>
                    <a:spcPct val="100000"/>
                  </a:lnSpc>
                  <a:spcBef>
                    <a:spcPts val="0"/>
                  </a:spcBef>
                  <a:spcAft>
                    <a:spcPts val="0"/>
                  </a:spcAft>
                  <a:buClr>
                    <a:srgbClr val="31486D"/>
                  </a:buClr>
                  <a:buSzPts val="1200"/>
                  <a:buFont typeface="Arial"/>
                  <a:buChar char="•"/>
                </a:pPr>
                <a:r>
                  <a:rPr b="0" i="0" lang="en-CA" sz="1200" u="none" cap="none" strike="noStrike">
                    <a:solidFill>
                      <a:srgbClr val="31486D"/>
                    </a:solidFill>
                    <a:latin typeface="Zilla Slab Light"/>
                    <a:ea typeface="Zilla Slab Light"/>
                    <a:cs typeface="Zilla Slab Light"/>
                    <a:sym typeface="Zilla Slab Light"/>
                  </a:rPr>
                  <a:t>Belonging</a:t>
                </a:r>
                <a:endParaRPr b="0" i="0" sz="1400" u="none" cap="none" strike="noStrike">
                  <a:solidFill>
                    <a:srgbClr val="000000"/>
                  </a:solidFill>
                  <a:latin typeface="Arial"/>
                  <a:ea typeface="Arial"/>
                  <a:cs typeface="Arial"/>
                  <a:sym typeface="Arial"/>
                </a:endParaRPr>
              </a:p>
              <a:p>
                <a:pPr indent="-95250" lvl="0" marL="361950" marR="0" rtl="0" algn="l">
                  <a:lnSpc>
                    <a:spcPct val="100000"/>
                  </a:lnSpc>
                  <a:spcBef>
                    <a:spcPts val="0"/>
                  </a:spcBef>
                  <a:spcAft>
                    <a:spcPts val="0"/>
                  </a:spcAft>
                  <a:buClr>
                    <a:srgbClr val="31486D"/>
                  </a:buClr>
                  <a:buSzPts val="1200"/>
                  <a:buFont typeface="Arial"/>
                  <a:buChar char="•"/>
                </a:pPr>
                <a:r>
                  <a:rPr b="0" i="0" lang="en-CA" sz="1200" u="none" cap="none" strike="noStrike">
                    <a:solidFill>
                      <a:srgbClr val="31486D"/>
                    </a:solidFill>
                    <a:latin typeface="Zilla Slab Light"/>
                    <a:ea typeface="Zilla Slab Light"/>
                    <a:cs typeface="Zilla Slab Light"/>
                    <a:sym typeface="Zilla Slab Light"/>
                  </a:rPr>
                  <a:t>Enjoyment of music</a:t>
                </a:r>
                <a:endParaRPr b="0" i="0" sz="1400" u="none" cap="none" strike="noStrike">
                  <a:solidFill>
                    <a:srgbClr val="000000"/>
                  </a:solidFill>
                  <a:latin typeface="Arial"/>
                  <a:ea typeface="Arial"/>
                  <a:cs typeface="Arial"/>
                  <a:sym typeface="Arial"/>
                </a:endParaRPr>
              </a:p>
              <a:p>
                <a:pPr indent="-95250" lvl="0" marL="361950" marR="0" rtl="0" algn="l">
                  <a:lnSpc>
                    <a:spcPct val="100000"/>
                  </a:lnSpc>
                  <a:spcBef>
                    <a:spcPts val="0"/>
                  </a:spcBef>
                  <a:spcAft>
                    <a:spcPts val="0"/>
                  </a:spcAft>
                  <a:buClr>
                    <a:srgbClr val="31486D"/>
                  </a:buClr>
                  <a:buSzPts val="1200"/>
                  <a:buFont typeface="Arial"/>
                  <a:buChar char="•"/>
                </a:pPr>
                <a:r>
                  <a:rPr b="0" i="0" lang="en-CA" sz="1200" u="none" cap="none" strike="noStrike">
                    <a:solidFill>
                      <a:srgbClr val="31486D"/>
                    </a:solidFill>
                    <a:latin typeface="Zilla Slab Light"/>
                    <a:ea typeface="Zilla Slab Light"/>
                    <a:cs typeface="Zilla Slab Light"/>
                    <a:sym typeface="Zilla Slab Light"/>
                  </a:rPr>
                  <a:t>Patterning </a:t>
                </a:r>
                <a:endParaRPr b="0" i="0" sz="1400" u="none" cap="none" strike="noStrike">
                  <a:solidFill>
                    <a:srgbClr val="000000"/>
                  </a:solidFill>
                  <a:latin typeface="Arial"/>
                  <a:ea typeface="Arial"/>
                  <a:cs typeface="Arial"/>
                  <a:sym typeface="Arial"/>
                </a:endParaRPr>
              </a:p>
            </p:txBody>
          </p:sp>
          <p:sp>
            <p:nvSpPr>
              <p:cNvPr id="619" name="Google Shape;619;p81"/>
              <p:cNvSpPr txBox="1"/>
              <p:nvPr/>
            </p:nvSpPr>
            <p:spPr>
              <a:xfrm>
                <a:off x="7147346" y="1968132"/>
                <a:ext cx="2162100" cy="367800"/>
              </a:xfrm>
              <a:prstGeom prst="rect">
                <a:avLst/>
              </a:prstGeom>
              <a:noFill/>
              <a:ln>
                <a:noFill/>
              </a:ln>
            </p:spPr>
            <p:txBody>
              <a:bodyPr anchorCtr="0" anchor="ctr" bIns="91425" lIns="91425" spcFirstLastPara="1" rIns="91425" wrap="square" tIns="91425">
                <a:noAutofit/>
              </a:bodyPr>
              <a:lstStyle/>
              <a:p>
                <a:pPr indent="-4762" lvl="0" marL="265112" marR="0" rtl="0" algn="l">
                  <a:lnSpc>
                    <a:spcPct val="100000"/>
                  </a:lnSpc>
                  <a:spcBef>
                    <a:spcPts val="0"/>
                  </a:spcBef>
                  <a:spcAft>
                    <a:spcPts val="0"/>
                  </a:spcAft>
                  <a:buClr>
                    <a:srgbClr val="31486D"/>
                  </a:buClr>
                  <a:buSzPts val="1200"/>
                  <a:buFont typeface="Zilla Slab Light"/>
                  <a:buNone/>
                </a:pPr>
                <a:r>
                  <a:rPr b="1" i="0" lang="en-CA" sz="1400" u="none" cap="none" strike="noStrike">
                    <a:solidFill>
                      <a:srgbClr val="31486D"/>
                    </a:solidFill>
                    <a:latin typeface="Zilla Slab Light"/>
                    <a:ea typeface="Zilla Slab Light"/>
                    <a:cs typeface="Zilla Slab Light"/>
                    <a:sym typeface="Zilla Slab Light"/>
                  </a:rPr>
                  <a:t>Reading Builds:</a:t>
                </a:r>
                <a:endParaRPr b="0" i="0" sz="1400" u="none" cap="none" strike="noStrike">
                  <a:solidFill>
                    <a:srgbClr val="000000"/>
                  </a:solidFill>
                  <a:latin typeface="Arial"/>
                  <a:ea typeface="Arial"/>
                  <a:cs typeface="Arial"/>
                  <a:sym typeface="Arial"/>
                </a:endParaRPr>
              </a:p>
              <a:p>
                <a:pPr indent="-95250" lvl="0" marL="361950" marR="0" rtl="0" algn="l">
                  <a:lnSpc>
                    <a:spcPct val="100000"/>
                  </a:lnSpc>
                  <a:spcBef>
                    <a:spcPts val="0"/>
                  </a:spcBef>
                  <a:spcAft>
                    <a:spcPts val="0"/>
                  </a:spcAft>
                  <a:buClr>
                    <a:srgbClr val="31486D"/>
                  </a:buClr>
                  <a:buSzPts val="1200"/>
                  <a:buFont typeface="Arial"/>
                  <a:buChar char="•"/>
                </a:pPr>
                <a:r>
                  <a:rPr b="0" i="0" lang="en-CA" sz="1200" u="none" cap="none" strike="noStrike">
                    <a:solidFill>
                      <a:srgbClr val="31486D"/>
                    </a:solidFill>
                    <a:latin typeface="Zilla Slab Light"/>
                    <a:ea typeface="Zilla Slab Light"/>
                    <a:cs typeface="Zilla Slab Light"/>
                    <a:sym typeface="Zilla Slab Light"/>
                  </a:rPr>
                  <a:t>Vocabulary</a:t>
                </a:r>
                <a:endParaRPr b="0" i="0" sz="1400" u="none" cap="none" strike="noStrike">
                  <a:solidFill>
                    <a:srgbClr val="000000"/>
                  </a:solidFill>
                  <a:latin typeface="Arial"/>
                  <a:ea typeface="Arial"/>
                  <a:cs typeface="Arial"/>
                  <a:sym typeface="Arial"/>
                </a:endParaRPr>
              </a:p>
              <a:p>
                <a:pPr indent="-95250" lvl="0" marL="361950" marR="0" rtl="0" algn="l">
                  <a:lnSpc>
                    <a:spcPct val="100000"/>
                  </a:lnSpc>
                  <a:spcBef>
                    <a:spcPts val="0"/>
                  </a:spcBef>
                  <a:spcAft>
                    <a:spcPts val="0"/>
                  </a:spcAft>
                  <a:buClr>
                    <a:srgbClr val="31486D"/>
                  </a:buClr>
                  <a:buSzPts val="1200"/>
                  <a:buFont typeface="Arial"/>
                  <a:buChar char="•"/>
                </a:pPr>
                <a:r>
                  <a:rPr b="0" i="0" lang="en-CA" sz="1200" u="none" cap="none" strike="noStrike">
                    <a:solidFill>
                      <a:srgbClr val="31486D"/>
                    </a:solidFill>
                    <a:latin typeface="Zilla Slab Light"/>
                    <a:ea typeface="Zilla Slab Light"/>
                    <a:cs typeface="Zilla Slab Light"/>
                    <a:sym typeface="Zilla Slab Light"/>
                  </a:rPr>
                  <a:t>A sense of story</a:t>
                </a:r>
                <a:endParaRPr b="0" i="0" sz="1400" u="none" cap="none" strike="noStrike">
                  <a:solidFill>
                    <a:srgbClr val="000000"/>
                  </a:solidFill>
                  <a:latin typeface="Arial"/>
                  <a:ea typeface="Arial"/>
                  <a:cs typeface="Arial"/>
                  <a:sym typeface="Arial"/>
                </a:endParaRPr>
              </a:p>
              <a:p>
                <a:pPr indent="-95250" lvl="0" marL="361950" marR="0" rtl="0" algn="l">
                  <a:lnSpc>
                    <a:spcPct val="100000"/>
                  </a:lnSpc>
                  <a:spcBef>
                    <a:spcPts val="0"/>
                  </a:spcBef>
                  <a:spcAft>
                    <a:spcPts val="0"/>
                  </a:spcAft>
                  <a:buClr>
                    <a:srgbClr val="31486D"/>
                  </a:buClr>
                  <a:buSzPts val="1200"/>
                  <a:buFont typeface="Arial"/>
                  <a:buChar char="•"/>
                </a:pPr>
                <a:r>
                  <a:rPr b="0" i="0" lang="en-CA" sz="1200" u="none" cap="none" strike="noStrike">
                    <a:solidFill>
                      <a:srgbClr val="31486D"/>
                    </a:solidFill>
                    <a:latin typeface="Zilla Slab Light"/>
                    <a:ea typeface="Zilla Slab Light"/>
                    <a:cs typeface="Zilla Slab Light"/>
                    <a:sym typeface="Zilla Slab Light"/>
                  </a:rPr>
                  <a:t>Knowledge</a:t>
                </a:r>
                <a:endParaRPr b="0" i="0" sz="1400" u="none" cap="none" strike="noStrike">
                  <a:solidFill>
                    <a:srgbClr val="000000"/>
                  </a:solidFill>
                  <a:latin typeface="Arial"/>
                  <a:ea typeface="Arial"/>
                  <a:cs typeface="Arial"/>
                  <a:sym typeface="Arial"/>
                </a:endParaRPr>
              </a:p>
              <a:p>
                <a:pPr indent="-95250" lvl="0" marL="361950" marR="0" rtl="0" algn="l">
                  <a:lnSpc>
                    <a:spcPct val="100000"/>
                  </a:lnSpc>
                  <a:spcBef>
                    <a:spcPts val="0"/>
                  </a:spcBef>
                  <a:spcAft>
                    <a:spcPts val="0"/>
                  </a:spcAft>
                  <a:buClr>
                    <a:srgbClr val="31486D"/>
                  </a:buClr>
                  <a:buSzPts val="1200"/>
                  <a:buFont typeface="Arial"/>
                  <a:buChar char="•"/>
                </a:pPr>
                <a:r>
                  <a:rPr b="0" i="0" lang="en-CA" sz="1200" u="none" cap="none" strike="noStrike">
                    <a:solidFill>
                      <a:srgbClr val="31486D"/>
                    </a:solidFill>
                    <a:latin typeface="Zilla Slab Light"/>
                    <a:ea typeface="Zilla Slab Light"/>
                    <a:cs typeface="Zilla Slab Light"/>
                    <a:sym typeface="Zilla Slab Light"/>
                  </a:rPr>
                  <a:t>Print, letter and number awareness</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3" name="Shape 623"/>
        <p:cNvGrpSpPr/>
        <p:nvPr/>
      </p:nvGrpSpPr>
      <p:grpSpPr>
        <a:xfrm>
          <a:off x="0" y="0"/>
          <a:ext cx="0" cy="0"/>
          <a:chOff x="0" y="0"/>
          <a:chExt cx="0" cy="0"/>
        </a:xfrm>
      </p:grpSpPr>
      <p:pic>
        <p:nvPicPr>
          <p:cNvPr id="624" name="Google Shape;624;p82"/>
          <p:cNvPicPr preferRelativeResize="0"/>
          <p:nvPr/>
        </p:nvPicPr>
        <p:blipFill rotWithShape="1">
          <a:blip r:embed="rId3">
            <a:alphaModFix/>
          </a:blip>
          <a:srcRect b="16156" l="11774" r="7742" t="1828"/>
          <a:stretch/>
        </p:blipFill>
        <p:spPr>
          <a:xfrm>
            <a:off x="3434350" y="3665090"/>
            <a:ext cx="1763548" cy="1347959"/>
          </a:xfrm>
          <a:prstGeom prst="rect">
            <a:avLst/>
          </a:prstGeom>
          <a:noFill/>
          <a:ln>
            <a:noFill/>
          </a:ln>
        </p:spPr>
      </p:pic>
      <p:grpSp>
        <p:nvGrpSpPr>
          <p:cNvPr id="625" name="Google Shape;625;p82"/>
          <p:cNvGrpSpPr/>
          <p:nvPr/>
        </p:nvGrpSpPr>
        <p:grpSpPr>
          <a:xfrm>
            <a:off x="497175" y="194412"/>
            <a:ext cx="8520600" cy="690966"/>
            <a:chOff x="481820" y="0"/>
            <a:chExt cx="8520600" cy="690966"/>
          </a:xfrm>
        </p:grpSpPr>
        <p:sp>
          <p:nvSpPr>
            <p:cNvPr id="626" name="Google Shape;626;p82"/>
            <p:cNvSpPr txBox="1"/>
            <p:nvPr/>
          </p:nvSpPr>
          <p:spPr>
            <a:xfrm>
              <a:off x="481820" y="0"/>
              <a:ext cx="85206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600"/>
                <a:buFont typeface="Englebert"/>
                <a:buNone/>
              </a:pPr>
              <a:r>
                <a:rPr b="1" i="0" lang="en-CA" sz="3600" u="none" cap="none" strike="noStrike">
                  <a:solidFill>
                    <a:srgbClr val="6A89BC"/>
                  </a:solidFill>
                  <a:latin typeface="Englebert"/>
                  <a:ea typeface="Englebert"/>
                  <a:cs typeface="Englebert"/>
                  <a:sym typeface="Englebert"/>
                </a:rPr>
                <a:t>Places in our School</a:t>
              </a:r>
              <a:endParaRPr b="0" i="0" sz="1400" u="none" cap="none" strike="noStrike">
                <a:solidFill>
                  <a:srgbClr val="000000"/>
                </a:solidFill>
                <a:latin typeface="Arial"/>
                <a:ea typeface="Arial"/>
                <a:cs typeface="Arial"/>
                <a:sym typeface="Arial"/>
              </a:endParaRPr>
            </a:p>
          </p:txBody>
        </p:sp>
        <p:pic>
          <p:nvPicPr>
            <p:cNvPr id="627" name="Google Shape;627;p82"/>
            <p:cNvPicPr preferRelativeResize="0"/>
            <p:nvPr/>
          </p:nvPicPr>
          <p:blipFill rotWithShape="1">
            <a:blip r:embed="rId4">
              <a:alphaModFix/>
            </a:blip>
            <a:srcRect b="0" l="0" r="0" t="0"/>
            <a:stretch/>
          </p:blipFill>
          <p:spPr>
            <a:xfrm>
              <a:off x="2211995" y="98034"/>
              <a:ext cx="657225" cy="592932"/>
            </a:xfrm>
            <a:prstGeom prst="rect">
              <a:avLst/>
            </a:prstGeom>
            <a:noFill/>
            <a:ln>
              <a:noFill/>
            </a:ln>
          </p:spPr>
        </p:pic>
      </p:grpSp>
      <p:pic>
        <p:nvPicPr>
          <p:cNvPr id="628" name="Google Shape;628;p82"/>
          <p:cNvPicPr preferRelativeResize="0"/>
          <p:nvPr/>
        </p:nvPicPr>
        <p:blipFill>
          <a:blip r:embed="rId5">
            <a:alphaModFix/>
          </a:blip>
          <a:stretch>
            <a:fillRect/>
          </a:stretch>
        </p:blipFill>
        <p:spPr>
          <a:xfrm>
            <a:off x="7084625" y="2005925"/>
            <a:ext cx="1933148" cy="1449900"/>
          </a:xfrm>
          <a:prstGeom prst="rect">
            <a:avLst/>
          </a:prstGeom>
          <a:noFill/>
          <a:ln>
            <a:noFill/>
          </a:ln>
        </p:spPr>
      </p:pic>
      <p:pic>
        <p:nvPicPr>
          <p:cNvPr id="629" name="Google Shape;629;p82"/>
          <p:cNvPicPr preferRelativeResize="0"/>
          <p:nvPr/>
        </p:nvPicPr>
        <p:blipFill>
          <a:blip r:embed="rId6">
            <a:alphaModFix/>
          </a:blip>
          <a:stretch>
            <a:fillRect/>
          </a:stretch>
        </p:blipFill>
        <p:spPr>
          <a:xfrm>
            <a:off x="6580475" y="294257"/>
            <a:ext cx="2132500" cy="1599341"/>
          </a:xfrm>
          <a:prstGeom prst="rect">
            <a:avLst/>
          </a:prstGeom>
          <a:noFill/>
          <a:ln>
            <a:noFill/>
          </a:ln>
        </p:spPr>
      </p:pic>
      <p:pic>
        <p:nvPicPr>
          <p:cNvPr id="630" name="Google Shape;630;p82"/>
          <p:cNvPicPr preferRelativeResize="0"/>
          <p:nvPr/>
        </p:nvPicPr>
        <p:blipFill>
          <a:blip r:embed="rId7">
            <a:alphaModFix/>
          </a:blip>
          <a:stretch>
            <a:fillRect/>
          </a:stretch>
        </p:blipFill>
        <p:spPr>
          <a:xfrm>
            <a:off x="129950" y="2316430"/>
            <a:ext cx="1867351" cy="1400521"/>
          </a:xfrm>
          <a:prstGeom prst="rect">
            <a:avLst/>
          </a:prstGeom>
          <a:noFill/>
          <a:ln>
            <a:noFill/>
          </a:ln>
        </p:spPr>
      </p:pic>
      <p:pic>
        <p:nvPicPr>
          <p:cNvPr id="631" name="Google Shape;631;p82"/>
          <p:cNvPicPr preferRelativeResize="0"/>
          <p:nvPr/>
        </p:nvPicPr>
        <p:blipFill>
          <a:blip r:embed="rId8">
            <a:alphaModFix/>
          </a:blip>
          <a:stretch>
            <a:fillRect/>
          </a:stretch>
        </p:blipFill>
        <p:spPr>
          <a:xfrm>
            <a:off x="510950" y="689200"/>
            <a:ext cx="2061348" cy="1546068"/>
          </a:xfrm>
          <a:prstGeom prst="rect">
            <a:avLst/>
          </a:prstGeom>
          <a:noFill/>
          <a:ln>
            <a:noFill/>
          </a:ln>
        </p:spPr>
      </p:pic>
      <p:pic>
        <p:nvPicPr>
          <p:cNvPr id="632" name="Google Shape;632;p82"/>
          <p:cNvPicPr preferRelativeResize="0"/>
          <p:nvPr/>
        </p:nvPicPr>
        <p:blipFill rotWithShape="1">
          <a:blip r:embed="rId9">
            <a:alphaModFix/>
          </a:blip>
          <a:srcRect b="13681" l="15014" r="6375" t="0"/>
          <a:stretch/>
        </p:blipFill>
        <p:spPr>
          <a:xfrm>
            <a:off x="2180850" y="2798425"/>
            <a:ext cx="1498798" cy="1234295"/>
          </a:xfrm>
          <a:prstGeom prst="rect">
            <a:avLst/>
          </a:prstGeom>
          <a:noFill/>
          <a:ln>
            <a:noFill/>
          </a:ln>
        </p:spPr>
      </p:pic>
      <p:pic>
        <p:nvPicPr>
          <p:cNvPr id="633" name="Google Shape;633;p82"/>
          <p:cNvPicPr preferRelativeResize="0"/>
          <p:nvPr/>
        </p:nvPicPr>
        <p:blipFill>
          <a:blip r:embed="rId10">
            <a:alphaModFix/>
          </a:blip>
          <a:stretch>
            <a:fillRect/>
          </a:stretch>
        </p:blipFill>
        <p:spPr>
          <a:xfrm>
            <a:off x="330200" y="3854949"/>
            <a:ext cx="1645716" cy="1234299"/>
          </a:xfrm>
          <a:prstGeom prst="rect">
            <a:avLst/>
          </a:prstGeom>
          <a:noFill/>
          <a:ln>
            <a:noFill/>
          </a:ln>
        </p:spPr>
      </p:pic>
      <p:pic>
        <p:nvPicPr>
          <p:cNvPr id="634" name="Google Shape;634;p82"/>
          <p:cNvPicPr preferRelativeResize="0"/>
          <p:nvPr/>
        </p:nvPicPr>
        <p:blipFill>
          <a:blip r:embed="rId11">
            <a:alphaModFix/>
          </a:blip>
          <a:stretch>
            <a:fillRect/>
          </a:stretch>
        </p:blipFill>
        <p:spPr>
          <a:xfrm>
            <a:off x="3297700" y="841600"/>
            <a:ext cx="2502564" cy="1876915"/>
          </a:xfrm>
          <a:prstGeom prst="rect">
            <a:avLst/>
          </a:prstGeom>
          <a:noFill/>
          <a:ln>
            <a:noFill/>
          </a:ln>
        </p:spPr>
      </p:pic>
      <p:sp>
        <p:nvSpPr>
          <p:cNvPr id="635" name="Google Shape;635;p82"/>
          <p:cNvSpPr txBox="1"/>
          <p:nvPr/>
        </p:nvSpPr>
        <p:spPr>
          <a:xfrm>
            <a:off x="358550" y="1895975"/>
            <a:ext cx="2207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CA" sz="1500">
                <a:latin typeface="Zilla Slab"/>
                <a:ea typeface="Zilla Slab"/>
                <a:cs typeface="Zilla Slab"/>
                <a:sym typeface="Zilla Slab"/>
              </a:rPr>
              <a:t>School main entrance</a:t>
            </a:r>
            <a:endParaRPr b="1" sz="1500">
              <a:latin typeface="Zilla Slab"/>
              <a:ea typeface="Zilla Slab"/>
              <a:cs typeface="Zilla Slab"/>
              <a:sym typeface="Zilla Slab"/>
            </a:endParaRPr>
          </a:p>
        </p:txBody>
      </p:sp>
      <p:sp>
        <p:nvSpPr>
          <p:cNvPr id="636" name="Google Shape;636;p82"/>
          <p:cNvSpPr txBox="1"/>
          <p:nvPr/>
        </p:nvSpPr>
        <p:spPr>
          <a:xfrm>
            <a:off x="6580475" y="1493425"/>
            <a:ext cx="103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a:latin typeface="Zilla Slab"/>
                <a:ea typeface="Zilla Slab"/>
                <a:cs typeface="Zilla Slab"/>
                <a:sym typeface="Zilla Slab"/>
              </a:rPr>
              <a:t>The Office </a:t>
            </a:r>
            <a:endParaRPr b="1">
              <a:latin typeface="Zilla Slab"/>
              <a:ea typeface="Zilla Slab"/>
              <a:cs typeface="Zilla Slab"/>
              <a:sym typeface="Zilla Slab"/>
            </a:endParaRPr>
          </a:p>
        </p:txBody>
      </p:sp>
      <p:sp>
        <p:nvSpPr>
          <p:cNvPr id="637" name="Google Shape;637;p82"/>
          <p:cNvSpPr txBox="1"/>
          <p:nvPr/>
        </p:nvSpPr>
        <p:spPr>
          <a:xfrm>
            <a:off x="850275" y="3318800"/>
            <a:ext cx="116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a:latin typeface="Zilla Slab"/>
                <a:ea typeface="Zilla Slab"/>
                <a:cs typeface="Zilla Slab"/>
                <a:sym typeface="Zilla Slab"/>
              </a:rPr>
              <a:t>The Library!</a:t>
            </a:r>
            <a:endParaRPr b="1">
              <a:latin typeface="Zilla Slab"/>
              <a:ea typeface="Zilla Slab"/>
              <a:cs typeface="Zilla Slab"/>
              <a:sym typeface="Zilla Slab"/>
            </a:endParaRPr>
          </a:p>
        </p:txBody>
      </p:sp>
      <p:sp>
        <p:nvSpPr>
          <p:cNvPr id="638" name="Google Shape;638;p82"/>
          <p:cNvSpPr txBox="1"/>
          <p:nvPr/>
        </p:nvSpPr>
        <p:spPr>
          <a:xfrm>
            <a:off x="255525" y="4584950"/>
            <a:ext cx="14379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1300">
                <a:latin typeface="Zilla Slab"/>
                <a:ea typeface="Zilla Slab"/>
                <a:cs typeface="Zilla Slab"/>
                <a:sym typeface="Zilla Slab"/>
              </a:rPr>
              <a:t>Friendship Grove Play Area</a:t>
            </a:r>
            <a:endParaRPr b="1" sz="1300">
              <a:latin typeface="Zilla Slab"/>
              <a:ea typeface="Zilla Slab"/>
              <a:cs typeface="Zilla Slab"/>
              <a:sym typeface="Zilla Slab"/>
            </a:endParaRPr>
          </a:p>
        </p:txBody>
      </p:sp>
      <p:sp>
        <p:nvSpPr>
          <p:cNvPr id="639" name="Google Shape;639;p82"/>
          <p:cNvSpPr txBox="1"/>
          <p:nvPr/>
        </p:nvSpPr>
        <p:spPr>
          <a:xfrm>
            <a:off x="2134800" y="3502250"/>
            <a:ext cx="14988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1300">
                <a:latin typeface="Zilla Slab"/>
                <a:ea typeface="Zilla Slab"/>
                <a:cs typeface="Zilla Slab"/>
                <a:sym typeface="Zilla Slab"/>
              </a:rPr>
              <a:t>Kindergarten Playground</a:t>
            </a:r>
            <a:endParaRPr b="1" sz="1300">
              <a:latin typeface="Zilla Slab"/>
              <a:ea typeface="Zilla Slab"/>
              <a:cs typeface="Zilla Slab"/>
              <a:sym typeface="Zilla Slab"/>
            </a:endParaRPr>
          </a:p>
        </p:txBody>
      </p:sp>
      <p:sp>
        <p:nvSpPr>
          <p:cNvPr id="640" name="Google Shape;640;p82"/>
          <p:cNvSpPr txBox="1"/>
          <p:nvPr/>
        </p:nvSpPr>
        <p:spPr>
          <a:xfrm>
            <a:off x="7074450" y="3082463"/>
            <a:ext cx="149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a:latin typeface="Zilla Slab"/>
                <a:ea typeface="Zilla Slab"/>
                <a:cs typeface="Zilla Slab"/>
                <a:sym typeface="Zilla Slab"/>
              </a:rPr>
              <a:t>The Gymnasium</a:t>
            </a:r>
            <a:endParaRPr b="1">
              <a:latin typeface="Zilla Slab"/>
              <a:ea typeface="Zilla Slab"/>
              <a:cs typeface="Zilla Slab"/>
              <a:sym typeface="Zilla Slab"/>
            </a:endParaRPr>
          </a:p>
        </p:txBody>
      </p:sp>
      <p:pic>
        <p:nvPicPr>
          <p:cNvPr id="641" name="Google Shape;641;p82"/>
          <p:cNvPicPr preferRelativeResize="0"/>
          <p:nvPr/>
        </p:nvPicPr>
        <p:blipFill>
          <a:blip r:embed="rId12">
            <a:alphaModFix/>
          </a:blip>
          <a:stretch>
            <a:fillRect/>
          </a:stretch>
        </p:blipFill>
        <p:spPr>
          <a:xfrm>
            <a:off x="7134700" y="3665832"/>
            <a:ext cx="1763574" cy="1322692"/>
          </a:xfrm>
          <a:prstGeom prst="rect">
            <a:avLst/>
          </a:prstGeom>
          <a:noFill/>
          <a:ln>
            <a:noFill/>
          </a:ln>
        </p:spPr>
      </p:pic>
      <p:sp>
        <p:nvSpPr>
          <p:cNvPr id="642" name="Google Shape;642;p82"/>
          <p:cNvSpPr txBox="1"/>
          <p:nvPr/>
        </p:nvSpPr>
        <p:spPr>
          <a:xfrm>
            <a:off x="7074450" y="4496775"/>
            <a:ext cx="14988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1300">
                <a:latin typeface="Zilla Slab"/>
                <a:ea typeface="Zilla Slab"/>
                <a:cs typeface="Zilla Slab"/>
                <a:sym typeface="Zilla Slab"/>
              </a:rPr>
              <a:t>Kindergarten Entrance (C6)</a:t>
            </a:r>
            <a:endParaRPr b="1" sz="1300">
              <a:latin typeface="Zilla Slab"/>
              <a:ea typeface="Zilla Slab"/>
              <a:cs typeface="Zilla Slab"/>
              <a:sym typeface="Zilla Slab"/>
            </a:endParaRPr>
          </a:p>
        </p:txBody>
      </p:sp>
      <p:pic>
        <p:nvPicPr>
          <p:cNvPr id="643" name="Google Shape;643;p82"/>
          <p:cNvPicPr preferRelativeResize="0"/>
          <p:nvPr/>
        </p:nvPicPr>
        <p:blipFill>
          <a:blip r:embed="rId13">
            <a:alphaModFix/>
          </a:blip>
          <a:stretch>
            <a:fillRect/>
          </a:stretch>
        </p:blipFill>
        <p:spPr>
          <a:xfrm>
            <a:off x="5274100" y="2761150"/>
            <a:ext cx="1763569" cy="1322676"/>
          </a:xfrm>
          <a:prstGeom prst="rect">
            <a:avLst/>
          </a:prstGeom>
          <a:noFill/>
          <a:ln>
            <a:noFill/>
          </a:ln>
        </p:spPr>
      </p:pic>
      <p:sp>
        <p:nvSpPr>
          <p:cNvPr id="644" name="Google Shape;644;p82"/>
          <p:cNvSpPr txBox="1"/>
          <p:nvPr/>
        </p:nvSpPr>
        <p:spPr>
          <a:xfrm>
            <a:off x="5197900" y="3564550"/>
            <a:ext cx="14988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1300">
                <a:latin typeface="Zilla Slab"/>
                <a:ea typeface="Zilla Slab"/>
                <a:cs typeface="Zilla Slab"/>
                <a:sym typeface="Zilla Slab"/>
              </a:rPr>
              <a:t>Kindergarten Entrance (A6)</a:t>
            </a:r>
            <a:endParaRPr b="1" sz="1300">
              <a:latin typeface="Zilla Slab"/>
              <a:ea typeface="Zilla Slab"/>
              <a:cs typeface="Zilla Slab"/>
              <a:sym typeface="Zilla Slab"/>
            </a:endParaRPr>
          </a:p>
        </p:txBody>
      </p:sp>
      <p:sp>
        <p:nvSpPr>
          <p:cNvPr id="645" name="Google Shape;645;p82"/>
          <p:cNvSpPr txBox="1"/>
          <p:nvPr/>
        </p:nvSpPr>
        <p:spPr>
          <a:xfrm>
            <a:off x="3373900" y="4504250"/>
            <a:ext cx="14988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1300">
                <a:latin typeface="Zilla Slab"/>
                <a:ea typeface="Zilla Slab"/>
                <a:cs typeface="Zilla Slab"/>
                <a:sym typeface="Zilla Slab"/>
              </a:rPr>
              <a:t>Kindergarten Entrance (C11)</a:t>
            </a:r>
            <a:endParaRPr b="1" sz="1300">
              <a:latin typeface="Zilla Slab"/>
              <a:ea typeface="Zilla Slab"/>
              <a:cs typeface="Zilla Slab"/>
              <a:sym typeface="Zilla Slab"/>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9" name="Shape 649"/>
        <p:cNvGrpSpPr/>
        <p:nvPr/>
      </p:nvGrpSpPr>
      <p:grpSpPr>
        <a:xfrm>
          <a:off x="0" y="0"/>
          <a:ext cx="0" cy="0"/>
          <a:chOff x="0" y="0"/>
          <a:chExt cx="0" cy="0"/>
        </a:xfrm>
      </p:grpSpPr>
      <p:sp>
        <p:nvSpPr>
          <p:cNvPr id="650" name="Google Shape;650;p83"/>
          <p:cNvSpPr txBox="1"/>
          <p:nvPr/>
        </p:nvSpPr>
        <p:spPr>
          <a:xfrm>
            <a:off x="660676" y="2485"/>
            <a:ext cx="85206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600"/>
              <a:buFont typeface="Englebert"/>
              <a:buNone/>
            </a:pPr>
            <a:r>
              <a:rPr b="1" i="0" lang="en-CA" sz="3600" u="none" cap="none" strike="noStrike">
                <a:solidFill>
                  <a:srgbClr val="6A89BC"/>
                </a:solidFill>
                <a:latin typeface="Englebert"/>
                <a:ea typeface="Englebert"/>
                <a:cs typeface="Englebert"/>
                <a:sym typeface="Englebert"/>
              </a:rPr>
              <a:t>Take a peek into our Kindergarten classrooms!</a:t>
            </a:r>
            <a:endParaRPr b="0" i="0" sz="1400" u="none" cap="none" strike="noStrike">
              <a:solidFill>
                <a:srgbClr val="000000"/>
              </a:solidFill>
              <a:latin typeface="Arial"/>
              <a:ea typeface="Arial"/>
              <a:cs typeface="Arial"/>
              <a:sym typeface="Arial"/>
            </a:endParaRPr>
          </a:p>
        </p:txBody>
      </p:sp>
      <p:grpSp>
        <p:nvGrpSpPr>
          <p:cNvPr id="651" name="Google Shape;651;p83"/>
          <p:cNvGrpSpPr/>
          <p:nvPr/>
        </p:nvGrpSpPr>
        <p:grpSpPr>
          <a:xfrm>
            <a:off x="3215245" y="5347752"/>
            <a:ext cx="6050227" cy="3539132"/>
            <a:chOff x="2058679" y="773296"/>
            <a:chExt cx="6639117" cy="4202745"/>
          </a:xfrm>
        </p:grpSpPr>
        <p:pic>
          <p:nvPicPr>
            <p:cNvPr id="652" name="Google Shape;652;p83"/>
            <p:cNvPicPr preferRelativeResize="0"/>
            <p:nvPr/>
          </p:nvPicPr>
          <p:blipFill rotWithShape="1">
            <a:blip r:embed="rId3">
              <a:alphaModFix/>
            </a:blip>
            <a:srcRect b="0" l="0" r="0" t="0"/>
            <a:stretch/>
          </p:blipFill>
          <p:spPr>
            <a:xfrm>
              <a:off x="5561462" y="773296"/>
              <a:ext cx="3136334" cy="2063011"/>
            </a:xfrm>
            <a:prstGeom prst="rect">
              <a:avLst/>
            </a:prstGeom>
            <a:noFill/>
            <a:ln>
              <a:noFill/>
            </a:ln>
            <a:effectLst>
              <a:outerShdw blurRad="314325" rotWithShape="0" algn="bl" dir="5400000" dist="190500">
                <a:srgbClr val="000000">
                  <a:alpha val="50000"/>
                </a:srgbClr>
              </a:outerShdw>
            </a:effectLst>
          </p:spPr>
        </p:pic>
        <p:pic>
          <p:nvPicPr>
            <p:cNvPr id="653" name="Google Shape;653;p83"/>
            <p:cNvPicPr preferRelativeResize="0"/>
            <p:nvPr/>
          </p:nvPicPr>
          <p:blipFill rotWithShape="1">
            <a:blip r:embed="rId4">
              <a:alphaModFix/>
            </a:blip>
            <a:srcRect b="0" l="0" r="0" t="0"/>
            <a:stretch/>
          </p:blipFill>
          <p:spPr>
            <a:xfrm>
              <a:off x="5550211" y="3034418"/>
              <a:ext cx="3147585" cy="1930990"/>
            </a:xfrm>
            <a:prstGeom prst="rect">
              <a:avLst/>
            </a:prstGeom>
            <a:noFill/>
            <a:ln>
              <a:noFill/>
            </a:ln>
            <a:effectLst>
              <a:outerShdw blurRad="314325" rotWithShape="0" algn="bl" dir="5400000" dist="190500">
                <a:srgbClr val="000000">
                  <a:alpha val="50000"/>
                </a:srgbClr>
              </a:outerShdw>
            </a:effectLst>
          </p:spPr>
        </p:pic>
        <p:pic>
          <p:nvPicPr>
            <p:cNvPr id="654" name="Google Shape;654;p83"/>
            <p:cNvPicPr preferRelativeResize="0"/>
            <p:nvPr/>
          </p:nvPicPr>
          <p:blipFill rotWithShape="1">
            <a:blip r:embed="rId5">
              <a:alphaModFix/>
            </a:blip>
            <a:srcRect b="0" l="0" r="0" t="0"/>
            <a:stretch/>
          </p:blipFill>
          <p:spPr>
            <a:xfrm>
              <a:off x="2097891" y="3045051"/>
              <a:ext cx="3138524" cy="1930990"/>
            </a:xfrm>
            <a:prstGeom prst="rect">
              <a:avLst/>
            </a:prstGeom>
            <a:noFill/>
            <a:ln>
              <a:noFill/>
            </a:ln>
            <a:effectLst>
              <a:outerShdw blurRad="314325" rotWithShape="0" algn="bl" dir="5400000" dist="190500">
                <a:srgbClr val="000000">
                  <a:alpha val="50000"/>
                </a:srgbClr>
              </a:outerShdw>
            </a:effectLst>
          </p:spPr>
        </p:pic>
        <p:pic>
          <p:nvPicPr>
            <p:cNvPr id="655" name="Google Shape;655;p83"/>
            <p:cNvPicPr preferRelativeResize="0"/>
            <p:nvPr/>
          </p:nvPicPr>
          <p:blipFill rotWithShape="1">
            <a:blip r:embed="rId6">
              <a:alphaModFix/>
            </a:blip>
            <a:srcRect b="0" l="0" r="0" t="0"/>
            <a:stretch/>
          </p:blipFill>
          <p:spPr>
            <a:xfrm>
              <a:off x="2058679" y="786809"/>
              <a:ext cx="3186797" cy="2034677"/>
            </a:xfrm>
            <a:prstGeom prst="rect">
              <a:avLst/>
            </a:prstGeom>
            <a:noFill/>
            <a:ln>
              <a:noFill/>
            </a:ln>
            <a:effectLst>
              <a:outerShdw blurRad="314325" rotWithShape="0" algn="bl" dir="5400000" dist="190500">
                <a:srgbClr val="000000">
                  <a:alpha val="50000"/>
                </a:srgbClr>
              </a:outerShdw>
            </a:effectLst>
          </p:spPr>
        </p:pic>
      </p:grpSp>
      <p:pic>
        <p:nvPicPr>
          <p:cNvPr id="656" name="Google Shape;656;p83"/>
          <p:cNvPicPr preferRelativeResize="0"/>
          <p:nvPr/>
        </p:nvPicPr>
        <p:blipFill rotWithShape="1">
          <a:blip r:embed="rId7">
            <a:alphaModFix/>
          </a:blip>
          <a:srcRect b="0" l="0" r="0" t="0"/>
          <a:stretch/>
        </p:blipFill>
        <p:spPr>
          <a:xfrm>
            <a:off x="211213" y="81482"/>
            <a:ext cx="657225" cy="592932"/>
          </a:xfrm>
          <a:prstGeom prst="rect">
            <a:avLst/>
          </a:prstGeom>
          <a:noFill/>
          <a:ln>
            <a:noFill/>
          </a:ln>
        </p:spPr>
      </p:pic>
      <p:pic>
        <p:nvPicPr>
          <p:cNvPr id="657" name="Google Shape;657;p83"/>
          <p:cNvPicPr preferRelativeResize="0"/>
          <p:nvPr/>
        </p:nvPicPr>
        <p:blipFill>
          <a:blip r:embed="rId8">
            <a:alphaModFix/>
          </a:blip>
          <a:stretch>
            <a:fillRect/>
          </a:stretch>
        </p:blipFill>
        <p:spPr>
          <a:xfrm>
            <a:off x="487275" y="1150613"/>
            <a:ext cx="3747026" cy="2810262"/>
          </a:xfrm>
          <a:prstGeom prst="rect">
            <a:avLst/>
          </a:prstGeom>
          <a:noFill/>
          <a:ln>
            <a:noFill/>
          </a:ln>
        </p:spPr>
      </p:pic>
      <p:pic>
        <p:nvPicPr>
          <p:cNvPr id="658" name="Google Shape;658;p83"/>
          <p:cNvPicPr preferRelativeResize="0"/>
          <p:nvPr/>
        </p:nvPicPr>
        <p:blipFill>
          <a:blip r:embed="rId9">
            <a:alphaModFix/>
          </a:blip>
          <a:stretch>
            <a:fillRect/>
          </a:stretch>
        </p:blipFill>
        <p:spPr>
          <a:xfrm>
            <a:off x="3747400" y="3749163"/>
            <a:ext cx="1649198" cy="1236899"/>
          </a:xfrm>
          <a:prstGeom prst="rect">
            <a:avLst/>
          </a:prstGeom>
          <a:noFill/>
          <a:ln>
            <a:noFill/>
          </a:ln>
        </p:spPr>
      </p:pic>
      <p:pic>
        <p:nvPicPr>
          <p:cNvPr id="659" name="Google Shape;659;p83"/>
          <p:cNvPicPr preferRelativeResize="0"/>
          <p:nvPr/>
        </p:nvPicPr>
        <p:blipFill>
          <a:blip r:embed="rId10">
            <a:alphaModFix/>
          </a:blip>
          <a:stretch>
            <a:fillRect/>
          </a:stretch>
        </p:blipFill>
        <p:spPr>
          <a:xfrm>
            <a:off x="4926773" y="1166618"/>
            <a:ext cx="3747031" cy="2810250"/>
          </a:xfrm>
          <a:prstGeom prst="rect">
            <a:avLst/>
          </a:prstGeom>
          <a:noFill/>
          <a:ln>
            <a:noFill/>
          </a:ln>
        </p:spPr>
      </p:pic>
      <p:sp>
        <p:nvSpPr>
          <p:cNvPr id="660" name="Google Shape;660;p83"/>
          <p:cNvSpPr txBox="1"/>
          <p:nvPr/>
        </p:nvSpPr>
        <p:spPr>
          <a:xfrm>
            <a:off x="5563000" y="4564200"/>
            <a:ext cx="343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a:latin typeface="Zilla Slab Light"/>
                <a:ea typeface="Zilla Slab Light"/>
                <a:cs typeface="Zilla Slab Light"/>
                <a:sym typeface="Zilla Slab Light"/>
              </a:rPr>
              <a:t>Each Kindergarten room has a washroom.</a:t>
            </a:r>
            <a:endParaRPr>
              <a:latin typeface="Zilla Slab Light"/>
              <a:ea typeface="Zilla Slab Light"/>
              <a:cs typeface="Zilla Slab Light"/>
              <a:sym typeface="Zilla Slab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66"/>
          <p:cNvPicPr preferRelativeResize="0"/>
          <p:nvPr/>
        </p:nvPicPr>
        <p:blipFill>
          <a:blip r:embed="rId3">
            <a:alphaModFix/>
          </a:blip>
          <a:stretch>
            <a:fillRect/>
          </a:stretch>
        </p:blipFill>
        <p:spPr>
          <a:xfrm>
            <a:off x="6846244" y="2522865"/>
            <a:ext cx="838888" cy="919234"/>
          </a:xfrm>
          <a:prstGeom prst="rect">
            <a:avLst/>
          </a:prstGeom>
          <a:noFill/>
          <a:ln>
            <a:noFill/>
          </a:ln>
        </p:spPr>
      </p:pic>
      <p:pic>
        <p:nvPicPr>
          <p:cNvPr id="300" name="Google Shape;300;p66"/>
          <p:cNvPicPr preferRelativeResize="0"/>
          <p:nvPr/>
        </p:nvPicPr>
        <p:blipFill rotWithShape="1">
          <a:blip r:embed="rId4">
            <a:alphaModFix/>
          </a:blip>
          <a:srcRect b="14260" l="14337" r="14755" t="16850"/>
          <a:stretch/>
        </p:blipFill>
        <p:spPr>
          <a:xfrm>
            <a:off x="3878499" y="2490975"/>
            <a:ext cx="964826" cy="983024"/>
          </a:xfrm>
          <a:prstGeom prst="rect">
            <a:avLst/>
          </a:prstGeom>
          <a:noFill/>
          <a:ln>
            <a:noFill/>
          </a:ln>
        </p:spPr>
      </p:pic>
      <p:pic>
        <p:nvPicPr>
          <p:cNvPr id="301" name="Google Shape;301;p66"/>
          <p:cNvPicPr preferRelativeResize="0"/>
          <p:nvPr/>
        </p:nvPicPr>
        <p:blipFill rotWithShape="1">
          <a:blip r:embed="rId5">
            <a:alphaModFix/>
          </a:blip>
          <a:srcRect b="49532" l="83026" r="8778" t="36485"/>
          <a:stretch/>
        </p:blipFill>
        <p:spPr>
          <a:xfrm>
            <a:off x="1293000" y="2495425"/>
            <a:ext cx="838874" cy="974125"/>
          </a:xfrm>
          <a:prstGeom prst="rect">
            <a:avLst/>
          </a:prstGeom>
          <a:noFill/>
          <a:ln>
            <a:noFill/>
          </a:ln>
        </p:spPr>
      </p:pic>
      <p:graphicFrame>
        <p:nvGraphicFramePr>
          <p:cNvPr id="302" name="Google Shape;302;p66"/>
          <p:cNvGraphicFramePr/>
          <p:nvPr/>
        </p:nvGraphicFramePr>
        <p:xfrm>
          <a:off x="470475" y="3481225"/>
          <a:ext cx="3000000" cy="3000000"/>
        </p:xfrm>
        <a:graphic>
          <a:graphicData uri="http://schemas.openxmlformats.org/drawingml/2006/table">
            <a:tbl>
              <a:tblPr>
                <a:noFill/>
                <a:tableStyleId>{78398309-09C0-4EC6-B473-493209B850C7}</a:tableStyleId>
              </a:tblPr>
              <a:tblGrid>
                <a:gridCol w="2734350"/>
                <a:gridCol w="2734350"/>
                <a:gridCol w="2734350"/>
              </a:tblGrid>
              <a:tr h="381000">
                <a:tc>
                  <a:txBody>
                    <a:bodyPr/>
                    <a:lstStyle/>
                    <a:p>
                      <a:pPr indent="0" lvl="0" marL="0" rtl="0" algn="ctr">
                        <a:spcBef>
                          <a:spcPts val="0"/>
                        </a:spcBef>
                        <a:spcAft>
                          <a:spcPts val="0"/>
                        </a:spcAft>
                        <a:buClr>
                          <a:schemeClr val="dk1"/>
                        </a:buClr>
                        <a:buSzPts val="1100"/>
                        <a:buFont typeface="Arial"/>
                        <a:buNone/>
                      </a:pPr>
                      <a:r>
                        <a:rPr lang="en-CA" sz="2000">
                          <a:solidFill>
                            <a:srgbClr val="FFFFFF"/>
                          </a:solidFill>
                        </a:rPr>
                        <a:t>Please</a:t>
                      </a:r>
                      <a:r>
                        <a:rPr b="1" lang="en-CA" sz="2000">
                          <a:solidFill>
                            <a:srgbClr val="FFFFFF"/>
                          </a:solidFill>
                        </a:rPr>
                        <a:t> Mute</a:t>
                      </a:r>
                      <a:r>
                        <a:rPr lang="en-CA" sz="2000">
                          <a:solidFill>
                            <a:srgbClr val="FFFFFF"/>
                          </a:solidFill>
                        </a:rPr>
                        <a:t> your microphone if you are not speaking.</a:t>
                      </a:r>
                      <a:endParaRPr sz="1800">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CA" sz="2000">
                          <a:solidFill>
                            <a:srgbClr val="FFFFFF"/>
                          </a:solidFill>
                        </a:rPr>
                        <a:t>Please </a:t>
                      </a:r>
                      <a:r>
                        <a:rPr b="1" lang="en-CA" sz="2000">
                          <a:solidFill>
                            <a:srgbClr val="FFFFFF"/>
                          </a:solidFill>
                        </a:rPr>
                        <a:t>turn off </a:t>
                      </a:r>
                      <a:r>
                        <a:rPr lang="en-CA" sz="2000">
                          <a:solidFill>
                            <a:srgbClr val="FFFFFF"/>
                          </a:solidFill>
                        </a:rPr>
                        <a:t>your camera as this helps the presentation run smoothly.</a:t>
                      </a:r>
                      <a:endParaRPr sz="2000">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CA" sz="2000">
                          <a:solidFill>
                            <a:srgbClr val="FFFFFF"/>
                          </a:solidFill>
                        </a:rPr>
                        <a:t>To </a:t>
                      </a:r>
                      <a:r>
                        <a:rPr b="1" lang="en-CA" sz="2000">
                          <a:solidFill>
                            <a:srgbClr val="FFFFFF"/>
                          </a:solidFill>
                        </a:rPr>
                        <a:t>“add to the discussion</a:t>
                      </a:r>
                      <a:r>
                        <a:rPr lang="en-CA" sz="2000">
                          <a:solidFill>
                            <a:srgbClr val="FFFFFF"/>
                          </a:solidFill>
                        </a:rPr>
                        <a:t>” please post in the chat.</a:t>
                      </a:r>
                      <a:endParaRPr sz="2000">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303" name="Google Shape;303;p66"/>
          <p:cNvSpPr txBox="1"/>
          <p:nvPr/>
        </p:nvSpPr>
        <p:spPr>
          <a:xfrm>
            <a:off x="0" y="0"/>
            <a:ext cx="4217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4" name="Shape 664"/>
        <p:cNvGrpSpPr/>
        <p:nvPr/>
      </p:nvGrpSpPr>
      <p:grpSpPr>
        <a:xfrm>
          <a:off x="0" y="0"/>
          <a:ext cx="0" cy="0"/>
          <a:chOff x="0" y="0"/>
          <a:chExt cx="0" cy="0"/>
        </a:xfrm>
      </p:grpSpPr>
      <p:grpSp>
        <p:nvGrpSpPr>
          <p:cNvPr id="665" name="Google Shape;665;p84"/>
          <p:cNvGrpSpPr/>
          <p:nvPr/>
        </p:nvGrpSpPr>
        <p:grpSpPr>
          <a:xfrm>
            <a:off x="654756" y="121915"/>
            <a:ext cx="8286044" cy="790575"/>
            <a:chOff x="1397288" y="37691"/>
            <a:chExt cx="6442831" cy="790575"/>
          </a:xfrm>
        </p:grpSpPr>
        <p:sp>
          <p:nvSpPr>
            <p:cNvPr id="666" name="Google Shape;666;p84"/>
            <p:cNvSpPr txBox="1"/>
            <p:nvPr/>
          </p:nvSpPr>
          <p:spPr>
            <a:xfrm>
              <a:off x="2153272" y="37691"/>
              <a:ext cx="5686847"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600"/>
                <a:buFont typeface="Englebert"/>
                <a:buNone/>
              </a:pPr>
              <a:r>
                <a:rPr b="1" i="0" lang="en-CA" sz="3600" u="none" cap="none" strike="noStrike">
                  <a:solidFill>
                    <a:srgbClr val="6A89BC"/>
                  </a:solidFill>
                  <a:latin typeface="Englebert"/>
                  <a:ea typeface="Englebert"/>
                  <a:cs typeface="Englebert"/>
                  <a:sym typeface="Englebert"/>
                </a:rPr>
                <a:t>Additional Information About our School</a:t>
              </a:r>
              <a:endParaRPr b="0" i="0" sz="1400" u="none" cap="none" strike="noStrike">
                <a:solidFill>
                  <a:srgbClr val="000000"/>
                </a:solidFill>
                <a:latin typeface="Arial"/>
                <a:ea typeface="Arial"/>
                <a:cs typeface="Arial"/>
                <a:sym typeface="Arial"/>
              </a:endParaRPr>
            </a:p>
          </p:txBody>
        </p:sp>
        <p:pic>
          <p:nvPicPr>
            <p:cNvPr id="667" name="Google Shape;667;p84"/>
            <p:cNvPicPr preferRelativeResize="0"/>
            <p:nvPr/>
          </p:nvPicPr>
          <p:blipFill rotWithShape="1">
            <a:blip r:embed="rId3">
              <a:alphaModFix/>
            </a:blip>
            <a:srcRect b="0" l="0" r="0" t="0"/>
            <a:stretch/>
          </p:blipFill>
          <p:spPr>
            <a:xfrm>
              <a:off x="1397288" y="37691"/>
              <a:ext cx="876300" cy="790575"/>
            </a:xfrm>
            <a:prstGeom prst="rect">
              <a:avLst/>
            </a:prstGeom>
            <a:noFill/>
            <a:ln>
              <a:noFill/>
            </a:ln>
          </p:spPr>
        </p:pic>
      </p:grpSp>
      <p:sp>
        <p:nvSpPr>
          <p:cNvPr id="668" name="Google Shape;668;p84"/>
          <p:cNvSpPr txBox="1"/>
          <p:nvPr/>
        </p:nvSpPr>
        <p:spPr>
          <a:xfrm>
            <a:off x="4267200" y="1047750"/>
            <a:ext cx="4531500" cy="37371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1000"/>
              </a:spcBef>
              <a:spcAft>
                <a:spcPts val="0"/>
              </a:spcAft>
              <a:buClr>
                <a:srgbClr val="000000"/>
              </a:buClr>
              <a:buSzPts val="1800"/>
              <a:buFont typeface="Zilla Slab Light"/>
              <a:buNone/>
            </a:pPr>
            <a:r>
              <a:t/>
            </a:r>
            <a:endParaRPr sz="2200">
              <a:solidFill>
                <a:srgbClr val="31486D"/>
              </a:solidFill>
              <a:latin typeface="Zilla Slab Light"/>
              <a:ea typeface="Zilla Slab Light"/>
              <a:cs typeface="Zilla Slab Light"/>
              <a:sym typeface="Zilla Slab Light"/>
            </a:endParaRPr>
          </a:p>
          <a:p>
            <a:pPr indent="0" lvl="0" marL="0" marR="0" rtl="0" algn="ctr">
              <a:lnSpc>
                <a:spcPct val="90000"/>
              </a:lnSpc>
              <a:spcBef>
                <a:spcPts val="1000"/>
              </a:spcBef>
              <a:spcAft>
                <a:spcPts val="0"/>
              </a:spcAft>
              <a:buClr>
                <a:srgbClr val="000000"/>
              </a:buClr>
              <a:buSzPts val="1800"/>
              <a:buFont typeface="Zilla Slab Light"/>
              <a:buNone/>
            </a:pPr>
            <a:r>
              <a:rPr lang="en-CA" sz="2200">
                <a:solidFill>
                  <a:srgbClr val="31486D"/>
                </a:solidFill>
                <a:latin typeface="Zilla Slab Light"/>
                <a:ea typeface="Zilla Slab Light"/>
                <a:cs typeface="Zilla Slab Light"/>
                <a:sym typeface="Zilla Slab Light"/>
              </a:rPr>
              <a:t>Start: 9:05 am</a:t>
            </a:r>
            <a:endParaRPr sz="2200">
              <a:solidFill>
                <a:srgbClr val="31486D"/>
              </a:solidFill>
              <a:latin typeface="Zilla Slab Light"/>
              <a:ea typeface="Zilla Slab Light"/>
              <a:cs typeface="Zilla Slab Light"/>
              <a:sym typeface="Zilla Slab Light"/>
            </a:endParaRPr>
          </a:p>
          <a:p>
            <a:pPr indent="0" lvl="0" marL="0" marR="0" rtl="0" algn="ctr">
              <a:lnSpc>
                <a:spcPct val="90000"/>
              </a:lnSpc>
              <a:spcBef>
                <a:spcPts val="1000"/>
              </a:spcBef>
              <a:spcAft>
                <a:spcPts val="0"/>
              </a:spcAft>
              <a:buClr>
                <a:srgbClr val="000000"/>
              </a:buClr>
              <a:buSzPts val="1800"/>
              <a:buFont typeface="Zilla Slab Light"/>
              <a:buNone/>
            </a:pPr>
            <a:r>
              <a:rPr lang="en-CA" sz="2200">
                <a:solidFill>
                  <a:srgbClr val="31486D"/>
                </a:solidFill>
                <a:latin typeface="Zilla Slab Light"/>
                <a:ea typeface="Zilla Slab Light"/>
                <a:cs typeface="Zilla Slab Light"/>
                <a:sym typeface="Zilla Slab Light"/>
              </a:rPr>
              <a:t>Dismissal: 3:25 pm</a:t>
            </a:r>
            <a:endParaRPr sz="2200">
              <a:solidFill>
                <a:srgbClr val="31486D"/>
              </a:solidFill>
              <a:latin typeface="Zilla Slab Light"/>
              <a:ea typeface="Zilla Slab Light"/>
              <a:cs typeface="Zilla Slab Light"/>
              <a:sym typeface="Zilla Slab Light"/>
            </a:endParaRPr>
          </a:p>
          <a:p>
            <a:pPr indent="0" lvl="0" marL="0" marR="0" rtl="0" algn="ctr">
              <a:lnSpc>
                <a:spcPct val="90000"/>
              </a:lnSpc>
              <a:spcBef>
                <a:spcPts val="1000"/>
              </a:spcBef>
              <a:spcAft>
                <a:spcPts val="0"/>
              </a:spcAft>
              <a:buClr>
                <a:srgbClr val="000000"/>
              </a:buClr>
              <a:buSzPts val="1800"/>
              <a:buFont typeface="Zilla Slab Light"/>
              <a:buNone/>
            </a:pPr>
            <a:r>
              <a:rPr lang="en-CA" sz="2200">
                <a:solidFill>
                  <a:srgbClr val="31486D"/>
                </a:solidFill>
                <a:latin typeface="Zilla Slab Light"/>
                <a:ea typeface="Zilla Slab Light"/>
                <a:cs typeface="Zilla Slab Light"/>
                <a:sym typeface="Zilla Slab Light"/>
              </a:rPr>
              <a:t>Nutrition Breaks: 40 minutes, twice</a:t>
            </a:r>
            <a:endParaRPr sz="2200">
              <a:solidFill>
                <a:srgbClr val="31486D"/>
              </a:solidFill>
              <a:latin typeface="Zilla Slab Light"/>
              <a:ea typeface="Zilla Slab Light"/>
              <a:cs typeface="Zilla Slab Light"/>
              <a:sym typeface="Zilla Slab Light"/>
            </a:endParaRPr>
          </a:p>
          <a:p>
            <a:pPr indent="0" lvl="0" marL="0" marR="0" rtl="0" algn="l">
              <a:lnSpc>
                <a:spcPct val="90000"/>
              </a:lnSpc>
              <a:spcBef>
                <a:spcPts val="1000"/>
              </a:spcBef>
              <a:spcAft>
                <a:spcPts val="0"/>
              </a:spcAft>
              <a:buClr>
                <a:srgbClr val="000000"/>
              </a:buClr>
              <a:buSzPts val="1800"/>
              <a:buFont typeface="Zilla Slab Light"/>
              <a:buNone/>
            </a:pPr>
            <a:r>
              <a:t/>
            </a:r>
            <a:endParaRPr sz="2200">
              <a:solidFill>
                <a:srgbClr val="31486D"/>
              </a:solidFill>
              <a:latin typeface="Zilla Slab Light"/>
              <a:ea typeface="Zilla Slab Light"/>
              <a:cs typeface="Zilla Slab Light"/>
              <a:sym typeface="Zilla Slab Light"/>
            </a:endParaRPr>
          </a:p>
          <a:p>
            <a:pPr indent="0" lvl="0" marL="0" marR="0" rtl="0" algn="ctr">
              <a:lnSpc>
                <a:spcPct val="90000"/>
              </a:lnSpc>
              <a:spcBef>
                <a:spcPts val="1000"/>
              </a:spcBef>
              <a:spcAft>
                <a:spcPts val="0"/>
              </a:spcAft>
              <a:buClr>
                <a:srgbClr val="000000"/>
              </a:buClr>
              <a:buSzPts val="1800"/>
              <a:buFont typeface="Zilla Slab Light"/>
              <a:buNone/>
            </a:pPr>
            <a:r>
              <a:rPr lang="en-CA" sz="2200">
                <a:solidFill>
                  <a:srgbClr val="31486D"/>
                </a:solidFill>
                <a:latin typeface="Zilla Slab Light"/>
                <a:ea typeface="Zilla Slab Light"/>
                <a:cs typeface="Zilla Slab Light"/>
                <a:sym typeface="Zilla Slab Light"/>
              </a:rPr>
              <a:t>Bus: arrives in the ringroad, students led to their class  lines </a:t>
            </a:r>
            <a:endParaRPr b="0" i="0" sz="1200" u="none" cap="none" strike="noStrike">
              <a:solidFill>
                <a:srgbClr val="000000"/>
              </a:solidFill>
              <a:latin typeface="Arial"/>
              <a:ea typeface="Arial"/>
              <a:cs typeface="Arial"/>
              <a:sym typeface="Arial"/>
            </a:endParaRPr>
          </a:p>
        </p:txBody>
      </p:sp>
      <p:grpSp>
        <p:nvGrpSpPr>
          <p:cNvPr id="669" name="Google Shape;669;p84"/>
          <p:cNvGrpSpPr/>
          <p:nvPr/>
        </p:nvGrpSpPr>
        <p:grpSpPr>
          <a:xfrm>
            <a:off x="395112" y="1332244"/>
            <a:ext cx="3236276" cy="2743046"/>
            <a:chOff x="395112" y="1332244"/>
            <a:chExt cx="3236276" cy="2743046"/>
          </a:xfrm>
        </p:grpSpPr>
        <p:grpSp>
          <p:nvGrpSpPr>
            <p:cNvPr id="670" name="Google Shape;670;p84"/>
            <p:cNvGrpSpPr/>
            <p:nvPr/>
          </p:nvGrpSpPr>
          <p:grpSpPr>
            <a:xfrm>
              <a:off x="395112" y="1332244"/>
              <a:ext cx="3227483" cy="2743046"/>
              <a:chOff x="395112" y="1332244"/>
              <a:chExt cx="3227483" cy="2743046"/>
            </a:xfrm>
          </p:grpSpPr>
          <p:grpSp>
            <p:nvGrpSpPr>
              <p:cNvPr id="671" name="Google Shape;671;p84"/>
              <p:cNvGrpSpPr/>
              <p:nvPr/>
            </p:nvGrpSpPr>
            <p:grpSpPr>
              <a:xfrm>
                <a:off x="395112" y="1332244"/>
                <a:ext cx="3227483" cy="2743046"/>
                <a:chOff x="395112" y="1332244"/>
                <a:chExt cx="3227483" cy="2743046"/>
              </a:xfrm>
            </p:grpSpPr>
            <p:pic>
              <p:nvPicPr>
                <p:cNvPr id="672" name="Google Shape;672;p84"/>
                <p:cNvPicPr preferRelativeResize="0"/>
                <p:nvPr/>
              </p:nvPicPr>
              <p:blipFill rotWithShape="1">
                <a:blip r:embed="rId4">
                  <a:alphaModFix/>
                </a:blip>
                <a:srcRect b="0" l="0" r="0" t="0"/>
                <a:stretch/>
              </p:blipFill>
              <p:spPr>
                <a:xfrm>
                  <a:off x="395112" y="1332244"/>
                  <a:ext cx="3227483" cy="2743046"/>
                </a:xfrm>
                <a:prstGeom prst="rect">
                  <a:avLst/>
                </a:prstGeom>
                <a:noFill/>
                <a:ln>
                  <a:noFill/>
                </a:ln>
              </p:spPr>
            </p:pic>
            <p:cxnSp>
              <p:nvCxnSpPr>
                <p:cNvPr id="673" name="Google Shape;673;p84"/>
                <p:cNvCxnSpPr/>
                <p:nvPr/>
              </p:nvCxnSpPr>
              <p:spPr>
                <a:xfrm>
                  <a:off x="682978" y="4058515"/>
                  <a:ext cx="2573866" cy="0"/>
                </a:xfrm>
                <a:prstGeom prst="straightConnector1">
                  <a:avLst/>
                </a:prstGeom>
                <a:noFill/>
                <a:ln cap="flat" cmpd="sng" w="38100">
                  <a:solidFill>
                    <a:schemeClr val="lt1"/>
                  </a:solidFill>
                  <a:prstDash val="solid"/>
                  <a:round/>
                  <a:headEnd len="sm" w="sm" type="none"/>
                  <a:tailEnd len="sm" w="sm" type="none"/>
                </a:ln>
              </p:spPr>
            </p:cxnSp>
          </p:grpSp>
          <p:cxnSp>
            <p:nvCxnSpPr>
              <p:cNvPr id="674" name="Google Shape;674;p84"/>
              <p:cNvCxnSpPr/>
              <p:nvPr/>
            </p:nvCxnSpPr>
            <p:spPr>
              <a:xfrm>
                <a:off x="530578" y="1332244"/>
                <a:ext cx="2573866" cy="0"/>
              </a:xfrm>
              <a:prstGeom prst="straightConnector1">
                <a:avLst/>
              </a:prstGeom>
              <a:noFill/>
              <a:ln cap="flat" cmpd="sng" w="38100">
                <a:solidFill>
                  <a:schemeClr val="lt1"/>
                </a:solidFill>
                <a:prstDash val="solid"/>
                <a:round/>
                <a:headEnd len="sm" w="sm" type="none"/>
                <a:tailEnd len="sm" w="sm" type="none"/>
              </a:ln>
            </p:spPr>
          </p:cxnSp>
        </p:grpSp>
        <p:cxnSp>
          <p:nvCxnSpPr>
            <p:cNvPr id="675" name="Google Shape;675;p84"/>
            <p:cNvCxnSpPr/>
            <p:nvPr/>
          </p:nvCxnSpPr>
          <p:spPr>
            <a:xfrm flipH="1">
              <a:off x="3600017" y="2331312"/>
              <a:ext cx="31371" cy="1642377"/>
            </a:xfrm>
            <a:prstGeom prst="straightConnector1">
              <a:avLst/>
            </a:prstGeom>
            <a:noFill/>
            <a:ln cap="flat" cmpd="sng" w="57150">
              <a:solidFill>
                <a:schemeClr val="lt1"/>
              </a:solidFill>
              <a:prstDash val="solid"/>
              <a:round/>
              <a:headEnd len="sm" w="sm" type="none"/>
              <a:tailEnd len="sm" w="sm" type="none"/>
            </a:ln>
          </p:spPr>
        </p:cxn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9" name="Shape 679"/>
        <p:cNvGrpSpPr/>
        <p:nvPr/>
      </p:nvGrpSpPr>
      <p:grpSpPr>
        <a:xfrm>
          <a:off x="0" y="0"/>
          <a:ext cx="0" cy="0"/>
          <a:chOff x="0" y="0"/>
          <a:chExt cx="0" cy="0"/>
        </a:xfrm>
      </p:grpSpPr>
      <p:sp>
        <p:nvSpPr>
          <p:cNvPr id="680" name="Google Shape;680;p85"/>
          <p:cNvSpPr txBox="1"/>
          <p:nvPr/>
        </p:nvSpPr>
        <p:spPr>
          <a:xfrm>
            <a:off x="4267200" y="1047745"/>
            <a:ext cx="4282500" cy="3737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1000"/>
              </a:spcBef>
              <a:spcAft>
                <a:spcPts val="0"/>
              </a:spcAft>
              <a:buClr>
                <a:srgbClr val="000000"/>
              </a:buClr>
              <a:buSzPts val="1800"/>
              <a:buFont typeface="Zilla Slab Light"/>
              <a:buNone/>
            </a:pPr>
            <a:r>
              <a:rPr lang="en-CA" sz="2900">
                <a:solidFill>
                  <a:srgbClr val="31486D"/>
                </a:solidFill>
                <a:latin typeface="Zilla Slab Light"/>
                <a:ea typeface="Zilla Slab Light"/>
                <a:cs typeface="Zilla Slab Light"/>
                <a:sym typeface="Zilla Slab Light"/>
              </a:rPr>
              <a:t>You will likely need:</a:t>
            </a:r>
            <a:endParaRPr sz="2900">
              <a:solidFill>
                <a:srgbClr val="31486D"/>
              </a:solidFill>
              <a:latin typeface="Zilla Slab Light"/>
              <a:ea typeface="Zilla Slab Light"/>
              <a:cs typeface="Zilla Slab Light"/>
              <a:sym typeface="Zilla Slab Light"/>
            </a:endParaRPr>
          </a:p>
          <a:p>
            <a:pPr indent="-412750" lvl="0" marL="457200" marR="0" rtl="0" algn="l">
              <a:lnSpc>
                <a:spcPct val="90000"/>
              </a:lnSpc>
              <a:spcBef>
                <a:spcPts val="1000"/>
              </a:spcBef>
              <a:spcAft>
                <a:spcPts val="0"/>
              </a:spcAft>
              <a:buClr>
                <a:srgbClr val="31486D"/>
              </a:buClr>
              <a:buSzPts val="2900"/>
              <a:buFont typeface="Zilla Slab Light"/>
              <a:buChar char="●"/>
            </a:pPr>
            <a:r>
              <a:rPr lang="en-CA" sz="2900">
                <a:solidFill>
                  <a:srgbClr val="31486D"/>
                </a:solidFill>
                <a:latin typeface="Zilla Slab Light"/>
                <a:ea typeface="Zilla Slab Light"/>
                <a:cs typeface="Zilla Slab Light"/>
                <a:sym typeface="Zilla Slab Light"/>
              </a:rPr>
              <a:t>A good sized backpack (room for a library book!)</a:t>
            </a:r>
            <a:endParaRPr sz="2900">
              <a:solidFill>
                <a:srgbClr val="31486D"/>
              </a:solidFill>
              <a:latin typeface="Zilla Slab Light"/>
              <a:ea typeface="Zilla Slab Light"/>
              <a:cs typeface="Zilla Slab Light"/>
              <a:sym typeface="Zilla Slab Light"/>
            </a:endParaRPr>
          </a:p>
          <a:p>
            <a:pPr indent="-412750" lvl="0" marL="457200" marR="0" rtl="0" algn="l">
              <a:lnSpc>
                <a:spcPct val="90000"/>
              </a:lnSpc>
              <a:spcBef>
                <a:spcPts val="0"/>
              </a:spcBef>
              <a:spcAft>
                <a:spcPts val="0"/>
              </a:spcAft>
              <a:buClr>
                <a:srgbClr val="31486D"/>
              </a:buClr>
              <a:buSzPts val="2900"/>
              <a:buFont typeface="Zilla Slab Light"/>
              <a:buChar char="●"/>
            </a:pPr>
            <a:r>
              <a:rPr lang="en-CA" sz="2900">
                <a:solidFill>
                  <a:srgbClr val="31486D"/>
                </a:solidFill>
                <a:latin typeface="Zilla Slab Light"/>
                <a:ea typeface="Zilla Slab Light"/>
                <a:cs typeface="Zilla Slab Light"/>
                <a:sym typeface="Zilla Slab Light"/>
              </a:rPr>
              <a:t>Water Bottle</a:t>
            </a:r>
            <a:endParaRPr sz="2900">
              <a:solidFill>
                <a:srgbClr val="31486D"/>
              </a:solidFill>
              <a:latin typeface="Zilla Slab Light"/>
              <a:ea typeface="Zilla Slab Light"/>
              <a:cs typeface="Zilla Slab Light"/>
              <a:sym typeface="Zilla Slab Light"/>
            </a:endParaRPr>
          </a:p>
          <a:p>
            <a:pPr indent="-412750" lvl="0" marL="457200" marR="0" rtl="0" algn="l">
              <a:lnSpc>
                <a:spcPct val="90000"/>
              </a:lnSpc>
              <a:spcBef>
                <a:spcPts val="0"/>
              </a:spcBef>
              <a:spcAft>
                <a:spcPts val="0"/>
              </a:spcAft>
              <a:buClr>
                <a:srgbClr val="31486D"/>
              </a:buClr>
              <a:buSzPts val="2900"/>
              <a:buFont typeface="Zilla Slab Light"/>
              <a:buChar char="●"/>
            </a:pPr>
            <a:r>
              <a:rPr lang="en-CA" sz="2900">
                <a:solidFill>
                  <a:srgbClr val="31486D"/>
                </a:solidFill>
                <a:latin typeface="Zilla Slab Light"/>
                <a:ea typeface="Zilla Slab Light"/>
                <a:cs typeface="Zilla Slab Light"/>
                <a:sym typeface="Zilla Slab Light"/>
              </a:rPr>
              <a:t>Lunch(es) </a:t>
            </a:r>
            <a:r>
              <a:rPr lang="en-CA" sz="2800">
                <a:solidFill>
                  <a:srgbClr val="31486D"/>
                </a:solidFill>
                <a:latin typeface="Zilla Slab Light"/>
                <a:ea typeface="Zilla Slab Light"/>
                <a:cs typeface="Zilla Slab Light"/>
                <a:sym typeface="Zilla Slab Light"/>
              </a:rPr>
              <a:t>(think “independence”)</a:t>
            </a:r>
            <a:endParaRPr sz="2800">
              <a:solidFill>
                <a:srgbClr val="31486D"/>
              </a:solidFill>
              <a:latin typeface="Zilla Slab Light"/>
              <a:ea typeface="Zilla Slab Light"/>
              <a:cs typeface="Zilla Slab Light"/>
              <a:sym typeface="Zilla Slab Light"/>
            </a:endParaRPr>
          </a:p>
          <a:p>
            <a:pPr indent="-412750" lvl="0" marL="457200" marR="0" rtl="0" algn="l">
              <a:lnSpc>
                <a:spcPct val="90000"/>
              </a:lnSpc>
              <a:spcBef>
                <a:spcPts val="0"/>
              </a:spcBef>
              <a:spcAft>
                <a:spcPts val="0"/>
              </a:spcAft>
              <a:buClr>
                <a:srgbClr val="31486D"/>
              </a:buClr>
              <a:buSzPts val="2900"/>
              <a:buFont typeface="Zilla Slab Light"/>
              <a:buChar char="●"/>
            </a:pPr>
            <a:r>
              <a:rPr lang="en-CA" sz="2900">
                <a:solidFill>
                  <a:srgbClr val="31486D"/>
                </a:solidFill>
                <a:latin typeface="Zilla Slab Light"/>
                <a:ea typeface="Zilla Slab Light"/>
                <a:cs typeface="Zilla Slab Light"/>
                <a:sym typeface="Zilla Slab Light"/>
              </a:rPr>
              <a:t>Indoor Shoes (no laces)</a:t>
            </a:r>
            <a:endParaRPr sz="2900">
              <a:solidFill>
                <a:srgbClr val="31486D"/>
              </a:solidFill>
              <a:latin typeface="Zilla Slab Light"/>
              <a:ea typeface="Zilla Slab Light"/>
              <a:cs typeface="Zilla Slab Light"/>
              <a:sym typeface="Zilla Slab Light"/>
            </a:endParaRPr>
          </a:p>
          <a:p>
            <a:pPr indent="0" lvl="0" marL="457200" marR="0" rtl="0" algn="l">
              <a:lnSpc>
                <a:spcPct val="90000"/>
              </a:lnSpc>
              <a:spcBef>
                <a:spcPts val="1000"/>
              </a:spcBef>
              <a:spcAft>
                <a:spcPts val="0"/>
              </a:spcAft>
              <a:buNone/>
            </a:pPr>
            <a:r>
              <a:t/>
            </a:r>
            <a:endParaRPr sz="2900">
              <a:solidFill>
                <a:srgbClr val="31486D"/>
              </a:solidFill>
              <a:latin typeface="Zilla Slab Light"/>
              <a:ea typeface="Zilla Slab Light"/>
              <a:cs typeface="Zilla Slab Light"/>
              <a:sym typeface="Zilla Slab Light"/>
            </a:endParaRPr>
          </a:p>
        </p:txBody>
      </p:sp>
      <p:sp>
        <p:nvSpPr>
          <p:cNvPr id="681" name="Google Shape;681;p85"/>
          <p:cNvSpPr txBox="1"/>
          <p:nvPr/>
        </p:nvSpPr>
        <p:spPr>
          <a:xfrm>
            <a:off x="189050" y="4230750"/>
            <a:ext cx="39624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CA" sz="2700">
                <a:solidFill>
                  <a:srgbClr val="00476C"/>
                </a:solidFill>
                <a:latin typeface="Zilla Slab"/>
                <a:ea typeface="Zilla Slab"/>
                <a:cs typeface="Zilla Slab"/>
                <a:sym typeface="Zilla Slab"/>
              </a:rPr>
              <a:t>Label, Label, Label!</a:t>
            </a:r>
            <a:endParaRPr b="1" sz="2700">
              <a:solidFill>
                <a:srgbClr val="00476C"/>
              </a:solidFill>
              <a:latin typeface="Zilla Slab"/>
              <a:ea typeface="Zilla Slab"/>
              <a:cs typeface="Zilla Slab"/>
              <a:sym typeface="Zilla Slab"/>
            </a:endParaRPr>
          </a:p>
        </p:txBody>
      </p:sp>
      <p:grpSp>
        <p:nvGrpSpPr>
          <p:cNvPr id="682" name="Google Shape;682;p85"/>
          <p:cNvGrpSpPr/>
          <p:nvPr/>
        </p:nvGrpSpPr>
        <p:grpSpPr>
          <a:xfrm>
            <a:off x="654774" y="121915"/>
            <a:ext cx="7421365" cy="790575"/>
            <a:chOff x="1397288" y="37691"/>
            <a:chExt cx="5770441" cy="790575"/>
          </a:xfrm>
        </p:grpSpPr>
        <p:sp>
          <p:nvSpPr>
            <p:cNvPr id="683" name="Google Shape;683;p85"/>
            <p:cNvSpPr txBox="1"/>
            <p:nvPr/>
          </p:nvSpPr>
          <p:spPr>
            <a:xfrm>
              <a:off x="1480929" y="37691"/>
              <a:ext cx="56868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600"/>
                <a:buFont typeface="Englebert"/>
                <a:buNone/>
              </a:pPr>
              <a:r>
                <a:rPr b="1" lang="en-CA" sz="3600">
                  <a:solidFill>
                    <a:srgbClr val="6A89BC"/>
                  </a:solidFill>
                  <a:latin typeface="Englebert"/>
                  <a:ea typeface="Englebert"/>
                  <a:cs typeface="Englebert"/>
                  <a:sym typeface="Englebert"/>
                </a:rPr>
                <a:t>What to have for school:</a:t>
              </a:r>
              <a:endParaRPr b="0" i="0" sz="1400" u="none" cap="none" strike="noStrike">
                <a:solidFill>
                  <a:srgbClr val="000000"/>
                </a:solidFill>
                <a:latin typeface="Arial"/>
                <a:ea typeface="Arial"/>
                <a:cs typeface="Arial"/>
                <a:sym typeface="Arial"/>
              </a:endParaRPr>
            </a:p>
          </p:txBody>
        </p:sp>
        <p:pic>
          <p:nvPicPr>
            <p:cNvPr id="684" name="Google Shape;684;p85"/>
            <p:cNvPicPr preferRelativeResize="0"/>
            <p:nvPr/>
          </p:nvPicPr>
          <p:blipFill rotWithShape="1">
            <a:blip r:embed="rId3">
              <a:alphaModFix/>
            </a:blip>
            <a:srcRect b="0" l="0" r="0" t="0"/>
            <a:stretch/>
          </p:blipFill>
          <p:spPr>
            <a:xfrm>
              <a:off x="1397288" y="37691"/>
              <a:ext cx="876300" cy="790575"/>
            </a:xfrm>
            <a:prstGeom prst="rect">
              <a:avLst/>
            </a:prstGeom>
            <a:noFill/>
            <a:ln>
              <a:noFill/>
            </a:ln>
          </p:spPr>
        </p:pic>
      </p:grpSp>
      <p:pic>
        <p:nvPicPr>
          <p:cNvPr id="685" name="Google Shape;685;p85"/>
          <p:cNvPicPr preferRelativeResize="0"/>
          <p:nvPr/>
        </p:nvPicPr>
        <p:blipFill>
          <a:blip r:embed="rId4">
            <a:alphaModFix/>
          </a:blip>
          <a:stretch>
            <a:fillRect/>
          </a:stretch>
        </p:blipFill>
        <p:spPr>
          <a:xfrm flipH="1">
            <a:off x="7704374" y="121924"/>
            <a:ext cx="1194876" cy="1508400"/>
          </a:xfrm>
          <a:prstGeom prst="rect">
            <a:avLst/>
          </a:prstGeom>
          <a:noFill/>
          <a:ln>
            <a:noFill/>
          </a:ln>
        </p:spPr>
      </p:pic>
      <p:pic>
        <p:nvPicPr>
          <p:cNvPr id="686" name="Google Shape;686;p85"/>
          <p:cNvPicPr preferRelativeResize="0"/>
          <p:nvPr/>
        </p:nvPicPr>
        <p:blipFill>
          <a:blip r:embed="rId5">
            <a:alphaModFix/>
          </a:blip>
          <a:stretch>
            <a:fillRect/>
          </a:stretch>
        </p:blipFill>
        <p:spPr>
          <a:xfrm>
            <a:off x="189200" y="1712090"/>
            <a:ext cx="3962399" cy="240841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0" name="Shape 690"/>
        <p:cNvGrpSpPr/>
        <p:nvPr/>
      </p:nvGrpSpPr>
      <p:grpSpPr>
        <a:xfrm>
          <a:off x="0" y="0"/>
          <a:ext cx="0" cy="0"/>
          <a:chOff x="0" y="0"/>
          <a:chExt cx="0" cy="0"/>
        </a:xfrm>
      </p:grpSpPr>
      <p:grpSp>
        <p:nvGrpSpPr>
          <p:cNvPr id="691" name="Google Shape;691;p86"/>
          <p:cNvGrpSpPr/>
          <p:nvPr/>
        </p:nvGrpSpPr>
        <p:grpSpPr>
          <a:xfrm>
            <a:off x="741358" y="91538"/>
            <a:ext cx="8520600" cy="790575"/>
            <a:chOff x="741358" y="31378"/>
            <a:chExt cx="8520600" cy="790575"/>
          </a:xfrm>
        </p:grpSpPr>
        <p:sp>
          <p:nvSpPr>
            <p:cNvPr id="692" name="Google Shape;692;p86"/>
            <p:cNvSpPr txBox="1"/>
            <p:nvPr/>
          </p:nvSpPr>
          <p:spPr>
            <a:xfrm>
              <a:off x="741358" y="31378"/>
              <a:ext cx="85206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600"/>
                <a:buFont typeface="Englebert"/>
                <a:buNone/>
              </a:pPr>
              <a:r>
                <a:rPr b="1" lang="en-CA" sz="3600">
                  <a:solidFill>
                    <a:srgbClr val="6A89BC"/>
                  </a:solidFill>
                  <a:latin typeface="Englebert"/>
                  <a:ea typeface="Englebert"/>
                  <a:cs typeface="Englebert"/>
                  <a:sym typeface="Englebert"/>
                </a:rPr>
                <a:t>Community Partners</a:t>
              </a:r>
              <a:endParaRPr b="0" i="0" sz="1400" u="none" cap="none" strike="noStrike">
                <a:solidFill>
                  <a:srgbClr val="000000"/>
                </a:solidFill>
                <a:latin typeface="Arial"/>
                <a:ea typeface="Arial"/>
                <a:cs typeface="Arial"/>
                <a:sym typeface="Arial"/>
              </a:endParaRPr>
            </a:p>
          </p:txBody>
        </p:sp>
        <p:pic>
          <p:nvPicPr>
            <p:cNvPr id="693" name="Google Shape;693;p86"/>
            <p:cNvPicPr preferRelativeResize="0"/>
            <p:nvPr/>
          </p:nvPicPr>
          <p:blipFill rotWithShape="1">
            <a:blip r:embed="rId3">
              <a:alphaModFix/>
            </a:blip>
            <a:srcRect b="0" l="0" r="0" t="0"/>
            <a:stretch/>
          </p:blipFill>
          <p:spPr>
            <a:xfrm>
              <a:off x="2037948" y="31378"/>
              <a:ext cx="876300" cy="790575"/>
            </a:xfrm>
            <a:prstGeom prst="rect">
              <a:avLst/>
            </a:prstGeom>
            <a:noFill/>
            <a:ln>
              <a:noFill/>
            </a:ln>
          </p:spPr>
        </p:pic>
      </p:grpSp>
      <p:pic>
        <p:nvPicPr>
          <p:cNvPr descr="Handout - https://drive.google.com/file/d/1B5FbdkqUva39u_Go4MONmvAFLvKcd-W-/view?usp=sharing" id="694" name="Google Shape;694;p86" title="Welcome to Kindergarten: Tips and Resources">
            <a:hlinkClick r:id="rId4"/>
          </p:cNvPr>
          <p:cNvPicPr preferRelativeResize="0"/>
          <p:nvPr/>
        </p:nvPicPr>
        <p:blipFill>
          <a:blip r:embed="rId5">
            <a:alphaModFix/>
          </a:blip>
          <a:stretch>
            <a:fillRect/>
          </a:stretch>
        </p:blipFill>
        <p:spPr>
          <a:xfrm>
            <a:off x="2715650" y="984763"/>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1000"/>
                                        <p:tgtEl>
                                          <p:spTgt spid="6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8" name="Shape 698"/>
        <p:cNvGrpSpPr/>
        <p:nvPr/>
      </p:nvGrpSpPr>
      <p:grpSpPr>
        <a:xfrm>
          <a:off x="0" y="0"/>
          <a:ext cx="0" cy="0"/>
          <a:chOff x="0" y="0"/>
          <a:chExt cx="0" cy="0"/>
        </a:xfrm>
      </p:grpSpPr>
      <p:grpSp>
        <p:nvGrpSpPr>
          <p:cNvPr id="699" name="Google Shape;699;p87"/>
          <p:cNvGrpSpPr/>
          <p:nvPr/>
        </p:nvGrpSpPr>
        <p:grpSpPr>
          <a:xfrm>
            <a:off x="741358" y="91538"/>
            <a:ext cx="8520600" cy="790575"/>
            <a:chOff x="741358" y="31378"/>
            <a:chExt cx="8520600" cy="790575"/>
          </a:xfrm>
        </p:grpSpPr>
        <p:sp>
          <p:nvSpPr>
            <p:cNvPr id="700" name="Google Shape;700;p87"/>
            <p:cNvSpPr txBox="1"/>
            <p:nvPr/>
          </p:nvSpPr>
          <p:spPr>
            <a:xfrm>
              <a:off x="741358" y="31378"/>
              <a:ext cx="85206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600"/>
                <a:buFont typeface="Englebert"/>
                <a:buNone/>
              </a:pPr>
              <a:r>
                <a:rPr b="1" lang="en-CA" sz="3600">
                  <a:solidFill>
                    <a:srgbClr val="6A89BC"/>
                  </a:solidFill>
                  <a:latin typeface="Englebert"/>
                  <a:ea typeface="Englebert"/>
                  <a:cs typeface="Englebert"/>
                  <a:sym typeface="Englebert"/>
                </a:rPr>
                <a:t>Community Partners</a:t>
              </a:r>
              <a:endParaRPr b="0" i="0" sz="1400" u="none" cap="none" strike="noStrike">
                <a:solidFill>
                  <a:srgbClr val="000000"/>
                </a:solidFill>
                <a:latin typeface="Arial"/>
                <a:ea typeface="Arial"/>
                <a:cs typeface="Arial"/>
                <a:sym typeface="Arial"/>
              </a:endParaRPr>
            </a:p>
          </p:txBody>
        </p:sp>
        <p:pic>
          <p:nvPicPr>
            <p:cNvPr id="701" name="Google Shape;701;p87"/>
            <p:cNvPicPr preferRelativeResize="0"/>
            <p:nvPr/>
          </p:nvPicPr>
          <p:blipFill rotWithShape="1">
            <a:blip r:embed="rId3">
              <a:alphaModFix/>
            </a:blip>
            <a:srcRect b="0" l="0" r="0" t="0"/>
            <a:stretch/>
          </p:blipFill>
          <p:spPr>
            <a:xfrm>
              <a:off x="2037948" y="31378"/>
              <a:ext cx="876300" cy="790575"/>
            </a:xfrm>
            <a:prstGeom prst="rect">
              <a:avLst/>
            </a:prstGeom>
            <a:noFill/>
            <a:ln>
              <a:noFill/>
            </a:ln>
          </p:spPr>
        </p:pic>
      </p:grpSp>
      <p:sp>
        <p:nvSpPr>
          <p:cNvPr id="702" name="Google Shape;702;p87"/>
          <p:cNvSpPr txBox="1"/>
          <p:nvPr>
            <p:ph idx="1" type="subTitle"/>
          </p:nvPr>
        </p:nvSpPr>
        <p:spPr>
          <a:xfrm>
            <a:off x="0" y="830821"/>
            <a:ext cx="9144000" cy="596100"/>
          </a:xfrm>
          <a:prstGeom prst="rect">
            <a:avLst/>
          </a:prstGeom>
        </p:spPr>
        <p:txBody>
          <a:bodyPr anchorCtr="0" anchor="t" bIns="91425" lIns="91425" spcFirstLastPara="1" rIns="91425" wrap="square" tIns="91425">
            <a:noAutofit/>
          </a:bodyPr>
          <a:lstStyle/>
          <a:p>
            <a:pPr indent="0" lvl="0" marL="0" rtl="0" algn="ctr">
              <a:spcBef>
                <a:spcPts val="900"/>
              </a:spcBef>
              <a:spcAft>
                <a:spcPts val="900"/>
              </a:spcAft>
              <a:buClr>
                <a:schemeClr val="dk1"/>
              </a:buClr>
              <a:buSzPts val="800"/>
              <a:buFont typeface="Arial"/>
              <a:buNone/>
            </a:pPr>
            <a:r>
              <a:rPr b="1" lang="en-CA" sz="1700">
                <a:solidFill>
                  <a:schemeClr val="accent1"/>
                </a:solidFill>
                <a:latin typeface="Zilla Slab"/>
                <a:ea typeface="Zilla Slab"/>
                <a:cs typeface="Zilla Slab"/>
                <a:sym typeface="Zilla Slab"/>
              </a:rPr>
              <a:t>Looking for more opportunities in your community?  </a:t>
            </a:r>
            <a:r>
              <a:rPr b="1" lang="en-CA" sz="1700">
                <a:solidFill>
                  <a:schemeClr val="accent1"/>
                </a:solidFill>
                <a:latin typeface="Zilla Slab"/>
                <a:ea typeface="Zilla Slab"/>
                <a:cs typeface="Zilla Slab"/>
                <a:sym typeface="Zilla Slab"/>
              </a:rPr>
              <a:t>Click the image below to learn more!</a:t>
            </a:r>
            <a:endParaRPr sz="2200"/>
          </a:p>
        </p:txBody>
      </p:sp>
      <p:pic>
        <p:nvPicPr>
          <p:cNvPr id="703" name="Google Shape;703;p87" title="Welcome to Kindergarten: Community supports in Kitchener">
            <a:hlinkClick r:id="rId4"/>
          </p:cNvPr>
          <p:cNvPicPr preferRelativeResize="0"/>
          <p:nvPr/>
        </p:nvPicPr>
        <p:blipFill>
          <a:blip r:embed="rId5">
            <a:alphaModFix/>
          </a:blip>
          <a:stretch>
            <a:fillRect/>
          </a:stretch>
        </p:blipFill>
        <p:spPr>
          <a:xfrm>
            <a:off x="2169874" y="1214950"/>
            <a:ext cx="4490350" cy="3367775"/>
          </a:xfrm>
          <a:prstGeom prst="rect">
            <a:avLst/>
          </a:prstGeom>
          <a:noFill/>
          <a:ln>
            <a:noFill/>
          </a:ln>
        </p:spPr>
      </p:pic>
      <p:sp>
        <p:nvSpPr>
          <p:cNvPr id="704" name="Google Shape;704;p87"/>
          <p:cNvSpPr txBox="1"/>
          <p:nvPr/>
        </p:nvSpPr>
        <p:spPr>
          <a:xfrm>
            <a:off x="3317500" y="4582725"/>
            <a:ext cx="21951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sz="1100">
                <a:latin typeface="Zilla Slab Light"/>
                <a:ea typeface="Zilla Slab Light"/>
                <a:cs typeface="Zilla Slab Light"/>
                <a:sym typeface="Zilla Slab Light"/>
              </a:rPr>
              <a:t>Community Supports in Kitchener</a:t>
            </a:r>
            <a:endParaRPr sz="1100">
              <a:latin typeface="Zilla Slab Light"/>
              <a:ea typeface="Zilla Slab Light"/>
              <a:cs typeface="Zilla Slab Light"/>
              <a:sym typeface="Zilla Slab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gtEl>
                                        <p:attrNameLst>
                                          <p:attrName>style.visibility</p:attrName>
                                        </p:attrNameLst>
                                      </p:cBhvr>
                                      <p:to>
                                        <p:strVal val="visible"/>
                                      </p:to>
                                    </p:set>
                                    <p:animEffect filter="fade" transition="in">
                                      <p:cBhvr>
                                        <p:cTn dur="1000"/>
                                        <p:tgtEl>
                                          <p:spTgt spid="7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88"/>
          <p:cNvSpPr txBox="1"/>
          <p:nvPr>
            <p:ph type="ctrTitle"/>
          </p:nvPr>
        </p:nvSpPr>
        <p:spPr>
          <a:xfrm>
            <a:off x="322475" y="4128125"/>
            <a:ext cx="8634300" cy="95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CA" sz="2400">
                <a:solidFill>
                  <a:srgbClr val="FFFFFF"/>
                </a:solidFill>
              </a:rPr>
              <a:t>Visit our website for additional information: </a:t>
            </a:r>
            <a:r>
              <a:rPr lang="en-CA" sz="2400" u="sng">
                <a:solidFill>
                  <a:srgbClr val="FFFFFF"/>
                </a:solidFill>
                <a:hlinkClick r:id="rId3">
                  <a:extLst>
                    <a:ext uri="{A12FA001-AC4F-418D-AE19-62706E023703}">
                      <ahyp:hlinkClr val="tx"/>
                    </a:ext>
                  </a:extLst>
                </a:hlinkClick>
              </a:rPr>
              <a:t>https://www.wrdsb.ca/beforeafter/</a:t>
            </a:r>
            <a:r>
              <a:rPr lang="en-CA" sz="2400">
                <a:solidFill>
                  <a:srgbClr val="FFFFFF"/>
                </a:solidFill>
              </a:rPr>
              <a:t> or direct your questions to </a:t>
            </a:r>
            <a:r>
              <a:rPr lang="en-CA" sz="2400" u="sng">
                <a:solidFill>
                  <a:srgbClr val="FFFFFF"/>
                </a:solidFill>
              </a:rPr>
              <a:t>care@wrdsb.ca</a:t>
            </a:r>
            <a:endParaRPr sz="2400" u="sng">
              <a:solidFill>
                <a:srgbClr val="FFFFFF"/>
              </a:solidFill>
            </a:endParaRPr>
          </a:p>
        </p:txBody>
      </p:sp>
      <p:pic>
        <p:nvPicPr>
          <p:cNvPr id="710" name="Google Shape;710;p88" title="Before &amp; After School Programs - WRDSB">
            <a:hlinkClick r:id="rId4"/>
          </p:cNvPr>
          <p:cNvPicPr preferRelativeResize="0"/>
          <p:nvPr/>
        </p:nvPicPr>
        <p:blipFill>
          <a:blip r:embed="rId5">
            <a:alphaModFix/>
          </a:blip>
          <a:stretch>
            <a:fillRect/>
          </a:stretch>
        </p:blipFill>
        <p:spPr>
          <a:xfrm>
            <a:off x="2286000" y="434575"/>
            <a:ext cx="4572000" cy="3429000"/>
          </a:xfrm>
          <a:prstGeom prst="rect">
            <a:avLst/>
          </a:prstGeom>
          <a:noFill/>
          <a:ln>
            <a:noFill/>
          </a:ln>
          <a:effectLst>
            <a:outerShdw blurRad="357188" rotWithShape="0" algn="bl" dir="5400000" dist="238125">
              <a:srgbClr val="000000">
                <a:alpha val="50000"/>
              </a:srgbClr>
            </a:outerShdw>
          </a:effectLst>
        </p:spPr>
      </p:pic>
      <p:pic>
        <p:nvPicPr>
          <p:cNvPr id="711" name="Google Shape;711;p88">
            <a:hlinkClick r:id="rId6"/>
          </p:cNvPr>
          <p:cNvPicPr preferRelativeResize="0"/>
          <p:nvPr/>
        </p:nvPicPr>
        <p:blipFill rotWithShape="1">
          <a:blip r:embed="rId7">
            <a:alphaModFix/>
          </a:blip>
          <a:srcRect b="0" l="0" r="0" t="0"/>
          <a:stretch/>
        </p:blipFill>
        <p:spPr>
          <a:xfrm>
            <a:off x="152400" y="1524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0"/>
                                        </p:tgtEl>
                                        <p:attrNameLst>
                                          <p:attrName>style.visibility</p:attrName>
                                        </p:attrNameLst>
                                      </p:cBhvr>
                                      <p:to>
                                        <p:strVal val="visible"/>
                                      </p:to>
                                    </p:set>
                                    <p:animEffect filter="fade" transition="in">
                                      <p:cBhvr>
                                        <p:cTn dur="1000"/>
                                        <p:tgtEl>
                                          <p:spTgt spid="7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89"/>
          <p:cNvSpPr txBox="1"/>
          <p:nvPr>
            <p:ph type="ctrTitle"/>
          </p:nvPr>
        </p:nvSpPr>
        <p:spPr>
          <a:xfrm>
            <a:off x="899250" y="4128125"/>
            <a:ext cx="7345500" cy="83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CA"/>
              <a:t>A message from WRDSB’s SLP team!</a:t>
            </a:r>
            <a:endParaRPr/>
          </a:p>
        </p:txBody>
      </p:sp>
      <p:pic>
        <p:nvPicPr>
          <p:cNvPr id="717" name="Google Shape;717;p89" title="WTK Speech and Language Video">
            <a:hlinkClick r:id="rId3"/>
          </p:cNvPr>
          <p:cNvPicPr preferRelativeResize="0"/>
          <p:nvPr/>
        </p:nvPicPr>
        <p:blipFill>
          <a:blip r:embed="rId4">
            <a:alphaModFix/>
          </a:blip>
          <a:stretch>
            <a:fillRect/>
          </a:stretch>
        </p:blipFill>
        <p:spPr>
          <a:xfrm>
            <a:off x="1907824" y="985400"/>
            <a:ext cx="5328349" cy="2997200"/>
          </a:xfrm>
          <a:prstGeom prst="rect">
            <a:avLst/>
          </a:prstGeom>
          <a:noFill/>
          <a:ln>
            <a:noFill/>
          </a:ln>
          <a:effectLst>
            <a:outerShdw blurRad="371475" rotWithShape="0" algn="bl" dir="5400000" dist="22860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7"/>
                                        </p:tgtEl>
                                        <p:attrNameLst>
                                          <p:attrName>style.visibility</p:attrName>
                                        </p:attrNameLst>
                                      </p:cBhvr>
                                      <p:to>
                                        <p:strVal val="visible"/>
                                      </p:to>
                                    </p:set>
                                    <p:animEffect filter="fade" transition="in">
                                      <p:cBhvr>
                                        <p:cTn dur="1000"/>
                                        <p:tgtEl>
                                          <p:spTgt spid="7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90"/>
          <p:cNvSpPr txBox="1"/>
          <p:nvPr>
            <p:ph idx="2" type="ctrTitle"/>
          </p:nvPr>
        </p:nvSpPr>
        <p:spPr>
          <a:xfrm>
            <a:off x="899263" y="4343250"/>
            <a:ext cx="73455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CA" sz="3000"/>
              <a:t>Your child’s safety &amp; wellbeing is our top priority</a:t>
            </a:r>
            <a:endParaRPr sz="3000"/>
          </a:p>
        </p:txBody>
      </p:sp>
      <p:pic>
        <p:nvPicPr>
          <p:cNvPr id="723" name="Google Shape;723;p90"/>
          <p:cNvPicPr preferRelativeResize="0"/>
          <p:nvPr/>
        </p:nvPicPr>
        <p:blipFill rotWithShape="1">
          <a:blip r:embed="rId3">
            <a:alphaModFix amt="56000"/>
          </a:blip>
          <a:srcRect b="12620" l="0" r="0" t="5693"/>
          <a:stretch/>
        </p:blipFill>
        <p:spPr>
          <a:xfrm>
            <a:off x="1723485" y="1020463"/>
            <a:ext cx="5697076" cy="3102575"/>
          </a:xfrm>
          <a:prstGeom prst="rect">
            <a:avLst/>
          </a:prstGeom>
          <a:noFill/>
          <a:ln>
            <a:noFill/>
          </a:ln>
          <a:effectLst>
            <a:outerShdw blurRad="728663" rotWithShape="0" algn="bl" dir="10680000" dist="476250">
              <a:srgbClr val="434343">
                <a:alpha val="50000"/>
              </a:srgbClr>
            </a:outerShdw>
          </a:effectLst>
        </p:spPr>
      </p:pic>
      <p:pic>
        <p:nvPicPr>
          <p:cNvPr id="724" name="Google Shape;724;p90">
            <a:hlinkClick r:id="rId4"/>
          </p:cNvPr>
          <p:cNvPicPr preferRelativeResize="0"/>
          <p:nvPr/>
        </p:nvPicPr>
        <p:blipFill rotWithShape="1">
          <a:blip r:embed="rId5">
            <a:alphaModFix/>
          </a:blip>
          <a:srcRect b="0" l="0" r="0" t="0"/>
          <a:stretch/>
        </p:blipFill>
        <p:spPr>
          <a:xfrm>
            <a:off x="152400" y="152400"/>
            <a:ext cx="457200" cy="457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8" name="Shape 728"/>
        <p:cNvGrpSpPr/>
        <p:nvPr/>
      </p:nvGrpSpPr>
      <p:grpSpPr>
        <a:xfrm>
          <a:off x="0" y="0"/>
          <a:ext cx="0" cy="0"/>
          <a:chOff x="0" y="0"/>
          <a:chExt cx="0" cy="0"/>
        </a:xfrm>
      </p:grpSpPr>
      <p:pic>
        <p:nvPicPr>
          <p:cNvPr id="729" name="Google Shape;729;p91"/>
          <p:cNvPicPr preferRelativeResize="0"/>
          <p:nvPr/>
        </p:nvPicPr>
        <p:blipFill rotWithShape="1">
          <a:blip r:embed="rId3">
            <a:alphaModFix/>
          </a:blip>
          <a:srcRect b="0" l="0" r="0" t="0"/>
          <a:stretch/>
        </p:blipFill>
        <p:spPr>
          <a:xfrm>
            <a:off x="2174681" y="1087715"/>
            <a:ext cx="5668166" cy="3867690"/>
          </a:xfrm>
          <a:prstGeom prst="rect">
            <a:avLst/>
          </a:prstGeom>
          <a:noFill/>
          <a:ln>
            <a:noFill/>
          </a:ln>
          <a:effectLst>
            <a:outerShdw blurRad="371475" rotWithShape="0" algn="bl" dir="5400000" dist="238125">
              <a:srgbClr val="000000">
                <a:alpha val="50000"/>
              </a:srgbClr>
            </a:outerShdw>
          </a:effectLst>
        </p:spPr>
      </p:pic>
      <p:pic>
        <p:nvPicPr>
          <p:cNvPr id="730" name="Google Shape;730;p91"/>
          <p:cNvPicPr preferRelativeResize="0"/>
          <p:nvPr/>
        </p:nvPicPr>
        <p:blipFill rotWithShape="1">
          <a:blip r:embed="rId4">
            <a:alphaModFix/>
          </a:blip>
          <a:srcRect b="0" l="0" r="0" t="0"/>
          <a:stretch/>
        </p:blipFill>
        <p:spPr>
          <a:xfrm>
            <a:off x="2474996" y="1344058"/>
            <a:ext cx="4239217" cy="3335083"/>
          </a:xfrm>
          <a:prstGeom prst="rect">
            <a:avLst/>
          </a:prstGeom>
          <a:noFill/>
          <a:ln>
            <a:noFill/>
          </a:ln>
        </p:spPr>
      </p:pic>
      <p:sp>
        <p:nvSpPr>
          <p:cNvPr id="731" name="Google Shape;731;p91"/>
          <p:cNvSpPr txBox="1"/>
          <p:nvPr>
            <p:ph idx="1" type="subTitle"/>
          </p:nvPr>
        </p:nvSpPr>
        <p:spPr>
          <a:xfrm>
            <a:off x="2573866" y="1456267"/>
            <a:ext cx="4052712" cy="30480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200"/>
              <a:buNone/>
            </a:pPr>
            <a:r>
              <a:rPr b="1" lang="en-CA" sz="2400">
                <a:solidFill>
                  <a:srgbClr val="31486D"/>
                </a:solidFill>
                <a:latin typeface="Englebert"/>
                <a:ea typeface="Englebert"/>
                <a:cs typeface="Englebert"/>
                <a:sym typeface="Englebert"/>
              </a:rPr>
              <a:t>There </a:t>
            </a:r>
            <a:r>
              <a:rPr b="1" lang="en-CA" sz="2400">
                <a:solidFill>
                  <a:srgbClr val="31486D"/>
                </a:solidFill>
                <a:latin typeface="Englebert"/>
                <a:ea typeface="Englebert"/>
                <a:cs typeface="Englebert"/>
                <a:sym typeface="Englebert"/>
              </a:rPr>
              <a:t>are more WTK Resources to Explore!</a:t>
            </a:r>
            <a:endParaRPr/>
          </a:p>
          <a:p>
            <a:pPr indent="-95250" lvl="0" marL="171450" rtl="0" algn="l">
              <a:lnSpc>
                <a:spcPct val="100000"/>
              </a:lnSpc>
              <a:spcBef>
                <a:spcPts val="0"/>
              </a:spcBef>
              <a:spcAft>
                <a:spcPts val="0"/>
              </a:spcAft>
              <a:buSzPts val="1200"/>
              <a:buFont typeface="Zilla Slab Light"/>
              <a:buNone/>
            </a:pPr>
            <a:r>
              <a:t/>
            </a:r>
            <a:endParaRPr sz="1100">
              <a:solidFill>
                <a:schemeClr val="dk1"/>
              </a:solidFill>
              <a:latin typeface="Englebert"/>
              <a:ea typeface="Englebert"/>
              <a:cs typeface="Englebert"/>
              <a:sym typeface="Englebert"/>
            </a:endParaRPr>
          </a:p>
          <a:p>
            <a:pPr indent="0" lvl="0" marL="0" rtl="0" algn="l">
              <a:lnSpc>
                <a:spcPct val="100000"/>
              </a:lnSpc>
              <a:spcBef>
                <a:spcPts val="0"/>
              </a:spcBef>
              <a:spcAft>
                <a:spcPts val="0"/>
              </a:spcAft>
              <a:buNone/>
            </a:pPr>
            <a:r>
              <a:rPr lang="en-CA" sz="1100">
                <a:solidFill>
                  <a:schemeClr val="dk1"/>
                </a:solidFill>
                <a:latin typeface="Englebert"/>
                <a:ea typeface="Englebert"/>
                <a:cs typeface="Englebert"/>
                <a:sym typeface="Englebert"/>
              </a:rPr>
              <a:t>Visit the </a:t>
            </a:r>
            <a:r>
              <a:rPr lang="en-CA" sz="1600" u="sng">
                <a:solidFill>
                  <a:schemeClr val="hlink"/>
                </a:solidFill>
                <a:latin typeface="Englebert"/>
                <a:ea typeface="Englebert"/>
                <a:cs typeface="Englebert"/>
                <a:sym typeface="Englebert"/>
                <a:hlinkClick r:id="rId5"/>
              </a:rPr>
              <a:t>Welcome to Kindergarten</a:t>
            </a:r>
            <a:r>
              <a:rPr lang="en-CA" sz="1600">
                <a:solidFill>
                  <a:schemeClr val="dk1"/>
                </a:solidFill>
                <a:latin typeface="Englebert"/>
                <a:ea typeface="Englebert"/>
                <a:cs typeface="Englebert"/>
                <a:sym typeface="Englebert"/>
              </a:rPr>
              <a:t> website</a:t>
            </a:r>
            <a:endParaRPr/>
          </a:p>
          <a:p>
            <a:pPr indent="0" lvl="0" marL="457200" rtl="0" algn="l">
              <a:lnSpc>
                <a:spcPct val="100000"/>
              </a:lnSpc>
              <a:spcBef>
                <a:spcPts val="0"/>
              </a:spcBef>
              <a:spcAft>
                <a:spcPts val="0"/>
              </a:spcAft>
              <a:buNone/>
            </a:pPr>
            <a:r>
              <a:rPr lang="en-CA" sz="1600" u="sng">
                <a:solidFill>
                  <a:schemeClr val="dk1"/>
                </a:solidFill>
                <a:latin typeface="Englebert"/>
                <a:ea typeface="Englebert"/>
                <a:cs typeface="Englebert"/>
                <a:sym typeface="Englebert"/>
                <a:hlinkClick r:id="rId6">
                  <a:extLst>
                    <a:ext uri="{A12FA001-AC4F-418D-AE19-62706E023703}">
                      <ahyp:hlinkClr val="tx"/>
                    </a:ext>
                  </a:extLst>
                </a:hlinkClick>
              </a:rPr>
              <a:t> </a:t>
            </a:r>
            <a:endParaRPr sz="1600">
              <a:solidFill>
                <a:schemeClr val="dk1"/>
              </a:solidFill>
              <a:latin typeface="Englebert"/>
              <a:ea typeface="Englebert"/>
              <a:cs typeface="Englebert"/>
              <a:sym typeface="Englebert"/>
            </a:endParaRPr>
          </a:p>
          <a:p>
            <a:pPr indent="-368300" lvl="0" marL="457200" rtl="0" algn="l">
              <a:lnSpc>
                <a:spcPct val="100000"/>
              </a:lnSpc>
              <a:spcBef>
                <a:spcPts val="0"/>
              </a:spcBef>
              <a:spcAft>
                <a:spcPts val="0"/>
              </a:spcAft>
              <a:buClr>
                <a:srgbClr val="31486D"/>
              </a:buClr>
              <a:buSzPts val="1200"/>
              <a:buFont typeface="Zilla Slab Light"/>
              <a:buChar char="●"/>
            </a:pPr>
            <a:r>
              <a:rPr lang="en-CA" sz="1600">
                <a:solidFill>
                  <a:schemeClr val="dk1"/>
                </a:solidFill>
                <a:latin typeface="Englebert"/>
                <a:ea typeface="Englebert"/>
                <a:cs typeface="Englebert"/>
                <a:sym typeface="Englebert"/>
              </a:rPr>
              <a:t>Key Messages are available in 27 languages!</a:t>
            </a:r>
            <a:endParaRPr sz="1600">
              <a:solidFill>
                <a:schemeClr val="dk1"/>
              </a:solidFill>
              <a:latin typeface="Englebert"/>
              <a:ea typeface="Englebert"/>
              <a:cs typeface="Englebert"/>
              <a:sym typeface="Englebert"/>
            </a:endParaRPr>
          </a:p>
          <a:p>
            <a:pPr indent="-393700" lvl="0" marL="457200" rtl="0" algn="l">
              <a:lnSpc>
                <a:spcPct val="100000"/>
              </a:lnSpc>
              <a:spcBef>
                <a:spcPts val="0"/>
              </a:spcBef>
              <a:spcAft>
                <a:spcPts val="0"/>
              </a:spcAft>
              <a:buClr>
                <a:schemeClr val="dk1"/>
              </a:buClr>
              <a:buSzPts val="1600"/>
              <a:buFont typeface="Englebert"/>
              <a:buChar char="●"/>
            </a:pPr>
            <a:r>
              <a:rPr lang="en-CA" sz="1600">
                <a:solidFill>
                  <a:schemeClr val="dk1"/>
                </a:solidFill>
                <a:latin typeface="Englebert"/>
                <a:ea typeface="Englebert"/>
                <a:cs typeface="Englebert"/>
                <a:sym typeface="Englebert"/>
              </a:rPr>
              <a:t>Parent Resource is available in 29 languages!</a:t>
            </a:r>
            <a:endParaRPr sz="1600">
              <a:solidFill>
                <a:schemeClr val="dk1"/>
              </a:solidFill>
              <a:latin typeface="Englebert"/>
              <a:ea typeface="Englebert"/>
              <a:cs typeface="Englebert"/>
              <a:sym typeface="Englebert"/>
            </a:endParaRPr>
          </a:p>
          <a:p>
            <a:pPr indent="-95250" lvl="0" marL="171450" rtl="0" algn="l">
              <a:lnSpc>
                <a:spcPct val="100000"/>
              </a:lnSpc>
              <a:spcBef>
                <a:spcPts val="0"/>
              </a:spcBef>
              <a:spcAft>
                <a:spcPts val="0"/>
              </a:spcAft>
              <a:buSzPts val="1200"/>
              <a:buFont typeface="Zilla Slab Light"/>
              <a:buNone/>
            </a:pPr>
            <a:r>
              <a:t/>
            </a:r>
            <a:endParaRPr sz="1100">
              <a:solidFill>
                <a:schemeClr val="dk1"/>
              </a:solidFill>
              <a:latin typeface="Englebert"/>
              <a:ea typeface="Englebert"/>
              <a:cs typeface="Englebert"/>
              <a:sym typeface="Englebert"/>
            </a:endParaRPr>
          </a:p>
          <a:p>
            <a:pPr indent="0" lvl="0" marL="0" rtl="0" algn="l">
              <a:lnSpc>
                <a:spcPct val="100000"/>
              </a:lnSpc>
              <a:spcBef>
                <a:spcPts val="0"/>
              </a:spcBef>
              <a:spcAft>
                <a:spcPts val="0"/>
              </a:spcAft>
              <a:buSzPts val="1200"/>
              <a:buNone/>
            </a:pPr>
            <a:r>
              <a:t/>
            </a:r>
            <a:endParaRPr sz="900">
              <a:solidFill>
                <a:schemeClr val="dk1"/>
              </a:solidFill>
              <a:latin typeface="Englebert"/>
              <a:ea typeface="Englebert"/>
              <a:cs typeface="Englebert"/>
              <a:sym typeface="Englebert"/>
            </a:endParaRPr>
          </a:p>
        </p:txBody>
      </p:sp>
      <p:grpSp>
        <p:nvGrpSpPr>
          <p:cNvPr id="732" name="Google Shape;732;p91"/>
          <p:cNvGrpSpPr/>
          <p:nvPr/>
        </p:nvGrpSpPr>
        <p:grpSpPr>
          <a:xfrm>
            <a:off x="741357" y="55650"/>
            <a:ext cx="8520600" cy="790575"/>
            <a:chOff x="741357" y="-40606"/>
            <a:chExt cx="8520600" cy="790575"/>
          </a:xfrm>
        </p:grpSpPr>
        <p:sp>
          <p:nvSpPr>
            <p:cNvPr id="733" name="Google Shape;733;p91"/>
            <p:cNvSpPr txBox="1"/>
            <p:nvPr/>
          </p:nvSpPr>
          <p:spPr>
            <a:xfrm>
              <a:off x="741357" y="0"/>
              <a:ext cx="85206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600"/>
                <a:buFont typeface="Englebert"/>
                <a:buNone/>
              </a:pPr>
              <a:r>
                <a:rPr b="1" i="0" lang="en-CA" sz="3600" u="none" cap="none" strike="noStrike">
                  <a:solidFill>
                    <a:srgbClr val="6A89BC"/>
                  </a:solidFill>
                  <a:latin typeface="Englebert"/>
                  <a:ea typeface="Englebert"/>
                  <a:cs typeface="Englebert"/>
                  <a:sym typeface="Englebert"/>
                </a:rPr>
                <a:t>Additional Resources</a:t>
              </a:r>
              <a:endParaRPr b="0" i="0" sz="1400" u="none" cap="none" strike="noStrike">
                <a:solidFill>
                  <a:srgbClr val="000000"/>
                </a:solidFill>
                <a:latin typeface="Arial"/>
                <a:ea typeface="Arial"/>
                <a:cs typeface="Arial"/>
                <a:sym typeface="Arial"/>
              </a:endParaRPr>
            </a:p>
          </p:txBody>
        </p:sp>
        <p:pic>
          <p:nvPicPr>
            <p:cNvPr id="734" name="Google Shape;734;p91"/>
            <p:cNvPicPr preferRelativeResize="0"/>
            <p:nvPr/>
          </p:nvPicPr>
          <p:blipFill rotWithShape="1">
            <a:blip r:embed="rId7">
              <a:alphaModFix/>
            </a:blip>
            <a:srcRect b="0" l="0" r="0" t="0"/>
            <a:stretch/>
          </p:blipFill>
          <p:spPr>
            <a:xfrm>
              <a:off x="2238950" y="-40606"/>
              <a:ext cx="876300" cy="790575"/>
            </a:xfrm>
            <a:prstGeom prst="rect">
              <a:avLst/>
            </a:prstGeom>
            <a:noFill/>
            <a:ln>
              <a:noFill/>
            </a:ln>
          </p:spPr>
        </p:pic>
      </p:grpSp>
      <p:grpSp>
        <p:nvGrpSpPr>
          <p:cNvPr id="735" name="Google Shape;735;p91"/>
          <p:cNvGrpSpPr/>
          <p:nvPr/>
        </p:nvGrpSpPr>
        <p:grpSpPr>
          <a:xfrm>
            <a:off x="741341" y="2754056"/>
            <a:ext cx="1268221" cy="2201334"/>
            <a:chOff x="896216" y="2788356"/>
            <a:chExt cx="1268221" cy="2201334"/>
          </a:xfrm>
        </p:grpSpPr>
        <p:pic>
          <p:nvPicPr>
            <p:cNvPr id="736" name="Google Shape;736;p91"/>
            <p:cNvPicPr preferRelativeResize="0"/>
            <p:nvPr/>
          </p:nvPicPr>
          <p:blipFill rotWithShape="1">
            <a:blip r:embed="rId8">
              <a:alphaModFix/>
            </a:blip>
            <a:srcRect b="0" l="0" r="0" t="0"/>
            <a:stretch/>
          </p:blipFill>
          <p:spPr>
            <a:xfrm>
              <a:off x="897435" y="3031086"/>
              <a:ext cx="1267002" cy="1924319"/>
            </a:xfrm>
            <a:prstGeom prst="rect">
              <a:avLst/>
            </a:prstGeom>
            <a:noFill/>
            <a:ln>
              <a:noFill/>
            </a:ln>
            <a:effectLst>
              <a:outerShdw blurRad="414338" rotWithShape="0" algn="bl" dir="5400000" dist="247650">
                <a:srgbClr val="000000">
                  <a:alpha val="50000"/>
                </a:srgbClr>
              </a:outerShdw>
            </a:effectLst>
          </p:spPr>
        </p:pic>
        <p:cxnSp>
          <p:nvCxnSpPr>
            <p:cNvPr id="737" name="Google Shape;737;p91"/>
            <p:cNvCxnSpPr/>
            <p:nvPr/>
          </p:nvCxnSpPr>
          <p:spPr>
            <a:xfrm>
              <a:off x="896216" y="2788356"/>
              <a:ext cx="0" cy="2201334"/>
            </a:xfrm>
            <a:prstGeom prst="straightConnector1">
              <a:avLst/>
            </a:prstGeom>
            <a:noFill/>
            <a:ln cap="flat" cmpd="sng" w="38100">
              <a:solidFill>
                <a:schemeClr val="lt1"/>
              </a:solidFill>
              <a:prstDash val="solid"/>
              <a:round/>
              <a:headEnd len="sm" w="sm" type="none"/>
              <a:tailEnd len="sm" w="sm" type="none"/>
            </a:ln>
            <a:effectLst>
              <a:outerShdw blurRad="414338" rotWithShape="0" algn="bl" dir="5400000" dist="247650">
                <a:srgbClr val="000000">
                  <a:alpha val="50000"/>
                </a:srgbClr>
              </a:outerShdw>
            </a:effectLst>
          </p:spPr>
        </p:cxnSp>
      </p:grpSp>
      <p:sp>
        <p:nvSpPr>
          <p:cNvPr id="738" name="Google Shape;738;p91"/>
          <p:cNvSpPr/>
          <p:nvPr/>
        </p:nvSpPr>
        <p:spPr>
          <a:xfrm>
            <a:off x="7397950" y="334000"/>
            <a:ext cx="1603200" cy="1219200"/>
          </a:xfrm>
          <a:prstGeom prst="wedgeEllipseCallout">
            <a:avLst>
              <a:gd fmla="val -20833" name="adj1"/>
              <a:gd fmla="val 62500" name="adj2"/>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CA" sz="1200"/>
              <a:t>Download the Welcome to Kindergarten app</a:t>
            </a:r>
            <a:endParaRPr sz="1200"/>
          </a:p>
        </p:txBody>
      </p:sp>
      <p:pic>
        <p:nvPicPr>
          <p:cNvPr id="739" name="Google Shape;739;p91"/>
          <p:cNvPicPr preferRelativeResize="0"/>
          <p:nvPr/>
        </p:nvPicPr>
        <p:blipFill>
          <a:blip r:embed="rId9">
            <a:alphaModFix/>
          </a:blip>
          <a:stretch>
            <a:fillRect/>
          </a:stretch>
        </p:blipFill>
        <p:spPr>
          <a:xfrm>
            <a:off x="7692180" y="1953496"/>
            <a:ext cx="1014749" cy="1035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3" name="Shape 743"/>
        <p:cNvGrpSpPr/>
        <p:nvPr/>
      </p:nvGrpSpPr>
      <p:grpSpPr>
        <a:xfrm>
          <a:off x="0" y="0"/>
          <a:ext cx="0" cy="0"/>
          <a:chOff x="0" y="0"/>
          <a:chExt cx="0" cy="0"/>
        </a:xfrm>
      </p:grpSpPr>
      <p:grpSp>
        <p:nvGrpSpPr>
          <p:cNvPr id="744" name="Google Shape;744;p92"/>
          <p:cNvGrpSpPr/>
          <p:nvPr/>
        </p:nvGrpSpPr>
        <p:grpSpPr>
          <a:xfrm>
            <a:off x="1410525" y="121915"/>
            <a:ext cx="7159076" cy="790575"/>
            <a:chOff x="1984919" y="37691"/>
            <a:chExt cx="5566500" cy="790575"/>
          </a:xfrm>
        </p:grpSpPr>
        <p:sp>
          <p:nvSpPr>
            <p:cNvPr id="745" name="Google Shape;745;p92"/>
            <p:cNvSpPr txBox="1"/>
            <p:nvPr/>
          </p:nvSpPr>
          <p:spPr>
            <a:xfrm>
              <a:off x="1984919" y="37701"/>
              <a:ext cx="55665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600"/>
                <a:buFont typeface="Englebert"/>
                <a:buNone/>
              </a:pPr>
              <a:r>
                <a:rPr b="1" i="0" lang="en-CA" sz="3600" u="none" cap="none" strike="noStrike">
                  <a:solidFill>
                    <a:srgbClr val="6A89BC"/>
                  </a:solidFill>
                  <a:latin typeface="Englebert"/>
                  <a:ea typeface="Englebert"/>
                  <a:cs typeface="Englebert"/>
                  <a:sym typeface="Englebert"/>
                </a:rPr>
                <a:t>Tell us what you think!</a:t>
              </a:r>
              <a:endParaRPr b="1" i="0" sz="3600" u="none" cap="none" strike="noStrike">
                <a:solidFill>
                  <a:srgbClr val="6A89BC"/>
                </a:solidFill>
                <a:latin typeface="Englebert"/>
                <a:ea typeface="Englebert"/>
                <a:cs typeface="Englebert"/>
                <a:sym typeface="Englebert"/>
              </a:endParaRPr>
            </a:p>
          </p:txBody>
        </p:sp>
        <p:pic>
          <p:nvPicPr>
            <p:cNvPr id="746" name="Google Shape;746;p92"/>
            <p:cNvPicPr preferRelativeResize="0"/>
            <p:nvPr/>
          </p:nvPicPr>
          <p:blipFill rotWithShape="1">
            <a:blip r:embed="rId3">
              <a:alphaModFix/>
            </a:blip>
            <a:srcRect b="0" l="0" r="0" t="0"/>
            <a:stretch/>
          </p:blipFill>
          <p:spPr>
            <a:xfrm>
              <a:off x="2273581" y="37691"/>
              <a:ext cx="876300" cy="790575"/>
            </a:xfrm>
            <a:prstGeom prst="rect">
              <a:avLst/>
            </a:prstGeom>
            <a:noFill/>
            <a:ln>
              <a:noFill/>
            </a:ln>
          </p:spPr>
        </p:pic>
      </p:grpSp>
      <p:grpSp>
        <p:nvGrpSpPr>
          <p:cNvPr id="747" name="Google Shape;747;p92"/>
          <p:cNvGrpSpPr/>
          <p:nvPr/>
        </p:nvGrpSpPr>
        <p:grpSpPr>
          <a:xfrm>
            <a:off x="946241" y="2313689"/>
            <a:ext cx="10680510" cy="1839118"/>
            <a:chOff x="-15458" y="2049964"/>
            <a:chExt cx="10558036" cy="1229521"/>
          </a:xfrm>
        </p:grpSpPr>
        <p:sp>
          <p:nvSpPr>
            <p:cNvPr id="748" name="Google Shape;748;p92"/>
            <p:cNvSpPr txBox="1"/>
            <p:nvPr/>
          </p:nvSpPr>
          <p:spPr>
            <a:xfrm>
              <a:off x="-15458" y="2839985"/>
              <a:ext cx="8083500" cy="439500"/>
            </a:xfrm>
            <a:prstGeom prst="rect">
              <a:avLst/>
            </a:prstGeom>
            <a:noFill/>
            <a:ln>
              <a:noFill/>
            </a:ln>
          </p:spPr>
          <p:txBody>
            <a:bodyPr anchorCtr="0" anchor="b" bIns="91425" lIns="91425" spcFirstLastPara="1" rIns="91425" wrap="square" tIns="91425">
              <a:noAutofit/>
            </a:bodyPr>
            <a:lstStyle/>
            <a:p>
              <a:pPr indent="0" lvl="0" marL="0" marR="0" rtl="0" algn="l">
                <a:lnSpc>
                  <a:spcPct val="90000"/>
                </a:lnSpc>
                <a:spcBef>
                  <a:spcPts val="1000"/>
                </a:spcBef>
                <a:spcAft>
                  <a:spcPts val="0"/>
                </a:spcAft>
                <a:buClr>
                  <a:srgbClr val="000000"/>
                </a:buClr>
                <a:buSzPts val="1800"/>
                <a:buFont typeface="Zilla Slab Light"/>
                <a:buNone/>
              </a:pPr>
              <a:r>
                <a:rPr b="0" i="0" lang="en-CA" sz="1600" u="none" cap="none" strike="noStrike">
                  <a:solidFill>
                    <a:srgbClr val="31486D"/>
                  </a:solidFill>
                  <a:latin typeface="Zilla Slab Light"/>
                  <a:ea typeface="Zilla Slab Light"/>
                  <a:cs typeface="Zilla Slab Light"/>
                  <a:sym typeface="Zilla Slab Light"/>
                </a:rPr>
                <a:t>The Learning Partnership is always looking to improve our programs by gathering feedback from families. Please help us by filling out our survey using the QR code or link below.</a:t>
              </a:r>
              <a:endParaRPr b="0" i="0" sz="1600" u="none" cap="none" strike="noStrike">
                <a:solidFill>
                  <a:srgbClr val="31486D"/>
                </a:solidFill>
                <a:latin typeface="Zilla Slab Light"/>
                <a:ea typeface="Zilla Slab Light"/>
                <a:cs typeface="Zilla Slab Light"/>
                <a:sym typeface="Zilla Slab Light"/>
              </a:endParaRPr>
            </a:p>
            <a:p>
              <a:pPr indent="0" lvl="0" marL="0" marR="0" rtl="0" algn="ctr">
                <a:lnSpc>
                  <a:spcPct val="90000"/>
                </a:lnSpc>
                <a:spcBef>
                  <a:spcPts val="1000"/>
                </a:spcBef>
                <a:spcAft>
                  <a:spcPts val="0"/>
                </a:spcAft>
                <a:buClr>
                  <a:srgbClr val="000000"/>
                </a:buClr>
                <a:buSzPts val="1800"/>
                <a:buFont typeface="Zilla Slab Light"/>
                <a:buNone/>
              </a:pPr>
              <a:r>
                <a:t/>
              </a:r>
              <a:endParaRPr b="0" i="0" sz="1600" u="none" cap="none" strike="noStrike">
                <a:solidFill>
                  <a:srgbClr val="31486D"/>
                </a:solidFill>
                <a:latin typeface="Zilla Slab Light"/>
                <a:ea typeface="Zilla Slab Light"/>
                <a:cs typeface="Zilla Slab Light"/>
                <a:sym typeface="Zilla Slab Light"/>
              </a:endParaRPr>
            </a:p>
            <a:p>
              <a:pPr indent="0" lvl="0" marL="0" marR="0" rtl="0" algn="l">
                <a:lnSpc>
                  <a:spcPct val="90000"/>
                </a:lnSpc>
                <a:spcBef>
                  <a:spcPts val="1000"/>
                </a:spcBef>
                <a:spcAft>
                  <a:spcPts val="0"/>
                </a:spcAft>
                <a:buClr>
                  <a:srgbClr val="000000"/>
                </a:buClr>
                <a:buSzPts val="1800"/>
                <a:buFont typeface="Zilla Slab Light"/>
                <a:buNone/>
              </a:pPr>
              <a:r>
                <a:rPr b="1" i="0" lang="en-CA" sz="1600" u="none" cap="none" strike="noStrike">
                  <a:solidFill>
                    <a:srgbClr val="31486D"/>
                  </a:solidFill>
                  <a:latin typeface="Zilla Slab Light"/>
                  <a:ea typeface="Zilla Slab Light"/>
                  <a:cs typeface="Zilla Slab Light"/>
                  <a:sym typeface="Zilla Slab Light"/>
                </a:rPr>
                <a:t>Link:</a:t>
              </a:r>
              <a:r>
                <a:rPr b="0" i="0" lang="en-CA" sz="1600" u="none" cap="none" strike="noStrike">
                  <a:solidFill>
                    <a:srgbClr val="31486D"/>
                  </a:solidFill>
                  <a:latin typeface="Zilla Slab Light"/>
                  <a:ea typeface="Zilla Slab Light"/>
                  <a:cs typeface="Zilla Slab Light"/>
                  <a:sym typeface="Zilla Slab Light"/>
                </a:rPr>
                <a:t> https://www.surveymonkey.com/r/WTKParent21 </a:t>
              </a:r>
              <a:endParaRPr b="0" i="0" sz="1600" u="none" cap="none" strike="noStrike">
                <a:solidFill>
                  <a:srgbClr val="31486D"/>
                </a:solidFill>
                <a:latin typeface="Zilla Slab Light"/>
                <a:ea typeface="Zilla Slab Light"/>
                <a:cs typeface="Zilla Slab Light"/>
                <a:sym typeface="Zilla Slab Light"/>
              </a:endParaRPr>
            </a:p>
            <a:p>
              <a:pPr indent="0" lvl="0" marL="0" marR="0" rtl="0" algn="ctr">
                <a:lnSpc>
                  <a:spcPct val="90000"/>
                </a:lnSpc>
                <a:spcBef>
                  <a:spcPts val="1000"/>
                </a:spcBef>
                <a:spcAft>
                  <a:spcPts val="0"/>
                </a:spcAft>
                <a:buClr>
                  <a:srgbClr val="000000"/>
                </a:buClr>
                <a:buSzPts val="1800"/>
                <a:buFont typeface="Zilla Slab Light"/>
                <a:buNone/>
              </a:pPr>
              <a:r>
                <a:t/>
              </a:r>
              <a:endParaRPr b="0" i="0" sz="1600" u="none" cap="none" strike="noStrike">
                <a:solidFill>
                  <a:srgbClr val="31486D"/>
                </a:solidFill>
                <a:latin typeface="Zilla Slab Light"/>
                <a:ea typeface="Zilla Slab Light"/>
                <a:cs typeface="Zilla Slab Light"/>
                <a:sym typeface="Zilla Slab Light"/>
              </a:endParaRPr>
            </a:p>
            <a:p>
              <a:pPr indent="0" lvl="0" marL="0" marR="0" rtl="0" algn="l">
                <a:lnSpc>
                  <a:spcPct val="90000"/>
                </a:lnSpc>
                <a:spcBef>
                  <a:spcPts val="1000"/>
                </a:spcBef>
                <a:spcAft>
                  <a:spcPts val="0"/>
                </a:spcAft>
                <a:buClr>
                  <a:srgbClr val="000000"/>
                </a:buClr>
                <a:buSzPts val="1800"/>
                <a:buFont typeface="Zilla Slab Light"/>
                <a:buNone/>
              </a:pPr>
              <a:r>
                <a:rPr b="1" i="0" lang="en-CA" sz="1600" u="none" cap="none" strike="noStrike">
                  <a:solidFill>
                    <a:srgbClr val="31486D"/>
                  </a:solidFill>
                  <a:latin typeface="Zilla Slab Light"/>
                  <a:ea typeface="Zilla Slab Light"/>
                  <a:cs typeface="Zilla Slab Light"/>
                  <a:sym typeface="Zilla Slab Light"/>
                </a:rPr>
                <a:t>QR Code: </a:t>
              </a:r>
              <a:endParaRPr b="1" i="0" sz="1600" u="none" cap="none" strike="noStrike">
                <a:solidFill>
                  <a:srgbClr val="31486D"/>
                </a:solidFill>
                <a:latin typeface="Zilla Slab Light"/>
                <a:ea typeface="Zilla Slab Light"/>
                <a:cs typeface="Zilla Slab Light"/>
                <a:sym typeface="Zilla Slab Light"/>
              </a:endParaRPr>
            </a:p>
            <a:p>
              <a:pPr indent="0" lvl="0" marL="0" marR="0" rtl="0" algn="ctr">
                <a:lnSpc>
                  <a:spcPct val="90000"/>
                </a:lnSpc>
                <a:spcBef>
                  <a:spcPts val="1000"/>
                </a:spcBef>
                <a:spcAft>
                  <a:spcPts val="0"/>
                </a:spcAft>
                <a:buClr>
                  <a:srgbClr val="000000"/>
                </a:buClr>
                <a:buSzPts val="1800"/>
                <a:buFont typeface="Zilla Slab Light"/>
                <a:buNone/>
              </a:pPr>
              <a:r>
                <a:t/>
              </a:r>
              <a:endParaRPr b="0" i="0" sz="1600" u="none" cap="none" strike="noStrike">
                <a:solidFill>
                  <a:srgbClr val="6A89BC"/>
                </a:solidFill>
                <a:latin typeface="Zilla Slab Light"/>
                <a:ea typeface="Zilla Slab Light"/>
                <a:cs typeface="Zilla Slab Light"/>
                <a:sym typeface="Zilla Slab Light"/>
              </a:endParaRPr>
            </a:p>
            <a:p>
              <a:pPr indent="0" lvl="0" marL="0" marR="0" rtl="0" algn="ctr">
                <a:lnSpc>
                  <a:spcPct val="90000"/>
                </a:lnSpc>
                <a:spcBef>
                  <a:spcPts val="1000"/>
                </a:spcBef>
                <a:spcAft>
                  <a:spcPts val="0"/>
                </a:spcAft>
                <a:buClr>
                  <a:srgbClr val="000000"/>
                </a:buClr>
                <a:buSzPts val="1800"/>
                <a:buFont typeface="Zilla Slab Light"/>
                <a:buNone/>
              </a:pPr>
              <a:r>
                <a:t/>
              </a:r>
              <a:endParaRPr b="0" i="0" sz="1600" u="none" cap="none" strike="noStrike">
                <a:solidFill>
                  <a:srgbClr val="6A89BC"/>
                </a:solidFill>
                <a:latin typeface="Zilla Slab Light"/>
                <a:ea typeface="Zilla Slab Light"/>
                <a:cs typeface="Zilla Slab Light"/>
                <a:sym typeface="Zilla Slab Light"/>
              </a:endParaRPr>
            </a:p>
          </p:txBody>
        </p:sp>
        <p:sp>
          <p:nvSpPr>
            <p:cNvPr id="749" name="Google Shape;749;p92"/>
            <p:cNvSpPr/>
            <p:nvPr/>
          </p:nvSpPr>
          <p:spPr>
            <a:xfrm>
              <a:off x="10120478" y="2049964"/>
              <a:ext cx="422100" cy="4209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Zilla Slab Light"/>
                <a:ea typeface="Zilla Slab Light"/>
                <a:cs typeface="Zilla Slab Light"/>
                <a:sym typeface="Zilla Slab Light"/>
              </a:endParaRPr>
            </a:p>
          </p:txBody>
        </p:sp>
      </p:grpSp>
      <p:pic>
        <p:nvPicPr>
          <p:cNvPr id="750" name="Google Shape;750;p92"/>
          <p:cNvPicPr preferRelativeResize="0"/>
          <p:nvPr/>
        </p:nvPicPr>
        <p:blipFill rotWithShape="1">
          <a:blip r:embed="rId4">
            <a:alphaModFix/>
          </a:blip>
          <a:srcRect b="0" l="0" r="0" t="0"/>
          <a:stretch/>
        </p:blipFill>
        <p:spPr>
          <a:xfrm>
            <a:off x="2084808" y="2716582"/>
            <a:ext cx="2176590" cy="221504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4" name="Shape 754"/>
        <p:cNvGrpSpPr/>
        <p:nvPr/>
      </p:nvGrpSpPr>
      <p:grpSpPr>
        <a:xfrm>
          <a:off x="0" y="0"/>
          <a:ext cx="0" cy="0"/>
          <a:chOff x="0" y="0"/>
          <a:chExt cx="0" cy="0"/>
        </a:xfrm>
      </p:grpSpPr>
      <p:pic>
        <p:nvPicPr>
          <p:cNvPr id="755" name="Google Shape;755;p93"/>
          <p:cNvPicPr preferRelativeResize="0"/>
          <p:nvPr/>
        </p:nvPicPr>
        <p:blipFill rotWithShape="1">
          <a:blip r:embed="rId3">
            <a:alphaModFix/>
          </a:blip>
          <a:srcRect b="0" l="0" r="0" t="0"/>
          <a:stretch/>
        </p:blipFill>
        <p:spPr>
          <a:xfrm rot="10800000">
            <a:off x="-7291" y="3482538"/>
            <a:ext cx="3544353" cy="1678903"/>
          </a:xfrm>
          <a:prstGeom prst="rect">
            <a:avLst/>
          </a:prstGeom>
          <a:noFill/>
          <a:ln>
            <a:noFill/>
          </a:ln>
        </p:spPr>
      </p:pic>
      <p:sp>
        <p:nvSpPr>
          <p:cNvPr id="756" name="Google Shape;756;p93"/>
          <p:cNvSpPr txBox="1"/>
          <p:nvPr>
            <p:ph idx="1" type="subTitle"/>
          </p:nvPr>
        </p:nvSpPr>
        <p:spPr>
          <a:xfrm>
            <a:off x="5423425" y="3609500"/>
            <a:ext cx="3108300" cy="5265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1200"/>
              <a:buNone/>
            </a:pPr>
            <a:r>
              <a:rPr lang="en-CA"/>
              <a:t>Here you could describe the topic of the section</a:t>
            </a:r>
            <a:endParaRPr/>
          </a:p>
        </p:txBody>
      </p:sp>
      <p:pic>
        <p:nvPicPr>
          <p:cNvPr id="757" name="Google Shape;757;p93"/>
          <p:cNvPicPr preferRelativeResize="0"/>
          <p:nvPr/>
        </p:nvPicPr>
        <p:blipFill rotWithShape="1">
          <a:blip r:embed="rId4">
            <a:alphaModFix/>
          </a:blip>
          <a:srcRect b="0" l="33327" r="37166" t="0"/>
          <a:stretch/>
        </p:blipFill>
        <p:spPr>
          <a:xfrm>
            <a:off x="2035263" y="1679539"/>
            <a:ext cx="1742450" cy="3321925"/>
          </a:xfrm>
          <a:prstGeom prst="rect">
            <a:avLst/>
          </a:prstGeom>
          <a:noFill/>
          <a:ln>
            <a:noFill/>
          </a:ln>
        </p:spPr>
      </p:pic>
      <p:grpSp>
        <p:nvGrpSpPr>
          <p:cNvPr id="758" name="Google Shape;758;p93"/>
          <p:cNvGrpSpPr/>
          <p:nvPr/>
        </p:nvGrpSpPr>
        <p:grpSpPr>
          <a:xfrm>
            <a:off x="5423364" y="4207013"/>
            <a:ext cx="3226344" cy="794407"/>
            <a:chOff x="5120575" y="4318641"/>
            <a:chExt cx="3226344" cy="794407"/>
          </a:xfrm>
        </p:grpSpPr>
        <p:grpSp>
          <p:nvGrpSpPr>
            <p:cNvPr id="759" name="Google Shape;759;p93"/>
            <p:cNvGrpSpPr/>
            <p:nvPr/>
          </p:nvGrpSpPr>
          <p:grpSpPr>
            <a:xfrm>
              <a:off x="5120575" y="4339700"/>
              <a:ext cx="781292" cy="773348"/>
              <a:chOff x="1845634" y="424949"/>
              <a:chExt cx="993000" cy="993000"/>
            </a:xfrm>
          </p:grpSpPr>
          <p:sp>
            <p:nvSpPr>
              <p:cNvPr id="760" name="Google Shape;760;p93">
                <a:hlinkClick r:id="rId5"/>
              </p:cNvPr>
              <p:cNvSpPr/>
              <p:nvPr/>
            </p:nvSpPr>
            <p:spPr>
              <a:xfrm>
                <a:off x="1845634" y="424949"/>
                <a:ext cx="993000" cy="993000"/>
              </a:xfrm>
              <a:prstGeom prst="ellipse">
                <a:avLst/>
              </a:prstGeom>
              <a:solidFill>
                <a:srgbClr val="FFFFFF">
                  <a:alpha val="7529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C3B1"/>
                  </a:solidFill>
                  <a:latin typeface="Calibri"/>
                  <a:ea typeface="Calibri"/>
                  <a:cs typeface="Calibri"/>
                  <a:sym typeface="Calibri"/>
                </a:endParaRPr>
              </a:p>
            </p:txBody>
          </p:sp>
          <p:grpSp>
            <p:nvGrpSpPr>
              <p:cNvPr id="761" name="Google Shape;761;p93"/>
              <p:cNvGrpSpPr/>
              <p:nvPr/>
            </p:nvGrpSpPr>
            <p:grpSpPr>
              <a:xfrm>
                <a:off x="2125165" y="695396"/>
                <a:ext cx="420359" cy="420359"/>
                <a:chOff x="1190632" y="238125"/>
                <a:chExt cx="5228343" cy="5228350"/>
              </a:xfrm>
            </p:grpSpPr>
            <p:sp>
              <p:nvSpPr>
                <p:cNvPr id="762" name="Google Shape;762;p93">
                  <a:hlinkClick r:id="rId6"/>
                </p:cNvPr>
                <p:cNvSpPr/>
                <p:nvPr/>
              </p:nvSpPr>
              <p:spPr>
                <a:xfrm>
                  <a:off x="1190632" y="238125"/>
                  <a:ext cx="4461225" cy="5228350"/>
                </a:xfrm>
                <a:custGeom>
                  <a:rect b="b" l="l" r="r" t="t"/>
                  <a:pathLst>
                    <a:path extrusionOk="0" h="209134" w="178449">
                      <a:moveTo>
                        <a:pt x="12254" y="0"/>
                      </a:moveTo>
                      <a:cubicBezTo>
                        <a:pt x="5490" y="0"/>
                        <a:pt x="0" y="5490"/>
                        <a:pt x="0" y="12254"/>
                      </a:cubicBezTo>
                      <a:lnTo>
                        <a:pt x="0" y="196879"/>
                      </a:lnTo>
                      <a:cubicBezTo>
                        <a:pt x="0" y="203643"/>
                        <a:pt x="5490" y="209133"/>
                        <a:pt x="12254" y="209133"/>
                      </a:cubicBezTo>
                      <a:lnTo>
                        <a:pt x="112005" y="209133"/>
                      </a:lnTo>
                      <a:cubicBezTo>
                        <a:pt x="114260" y="209133"/>
                        <a:pt x="116098" y="207320"/>
                        <a:pt x="116098" y="205065"/>
                      </a:cubicBezTo>
                      <a:lnTo>
                        <a:pt x="116098" y="128352"/>
                      </a:lnTo>
                      <a:cubicBezTo>
                        <a:pt x="116098" y="126098"/>
                        <a:pt x="114260" y="124259"/>
                        <a:pt x="112005" y="124259"/>
                      </a:cubicBezTo>
                      <a:lnTo>
                        <a:pt x="90266" y="124259"/>
                      </a:lnTo>
                      <a:lnTo>
                        <a:pt x="90266" y="101001"/>
                      </a:lnTo>
                      <a:lnTo>
                        <a:pt x="112005" y="101001"/>
                      </a:lnTo>
                      <a:cubicBezTo>
                        <a:pt x="114260" y="101001"/>
                        <a:pt x="116098" y="99187"/>
                        <a:pt x="116098" y="96908"/>
                      </a:cubicBezTo>
                      <a:lnTo>
                        <a:pt x="116098" y="69629"/>
                      </a:lnTo>
                      <a:cubicBezTo>
                        <a:pt x="116098" y="52718"/>
                        <a:pt x="129847" y="38969"/>
                        <a:pt x="146759" y="38969"/>
                      </a:cubicBezTo>
                      <a:lnTo>
                        <a:pt x="170164" y="38969"/>
                      </a:lnTo>
                      <a:lnTo>
                        <a:pt x="170164" y="62228"/>
                      </a:lnTo>
                      <a:lnTo>
                        <a:pt x="146759" y="62228"/>
                      </a:lnTo>
                      <a:cubicBezTo>
                        <a:pt x="142739" y="62228"/>
                        <a:pt x="139357" y="65610"/>
                        <a:pt x="139357" y="69629"/>
                      </a:cubicBezTo>
                      <a:lnTo>
                        <a:pt x="139357" y="96908"/>
                      </a:lnTo>
                      <a:cubicBezTo>
                        <a:pt x="139357" y="99187"/>
                        <a:pt x="141195" y="101001"/>
                        <a:pt x="143450" y="101001"/>
                      </a:cubicBezTo>
                      <a:lnTo>
                        <a:pt x="169601" y="101001"/>
                      </a:lnTo>
                      <a:lnTo>
                        <a:pt x="166537" y="124259"/>
                      </a:lnTo>
                      <a:lnTo>
                        <a:pt x="143450" y="124259"/>
                      </a:lnTo>
                      <a:cubicBezTo>
                        <a:pt x="141195" y="124259"/>
                        <a:pt x="139357" y="126098"/>
                        <a:pt x="139357" y="128352"/>
                      </a:cubicBezTo>
                      <a:lnTo>
                        <a:pt x="139357" y="205065"/>
                      </a:lnTo>
                      <a:cubicBezTo>
                        <a:pt x="139357" y="207320"/>
                        <a:pt x="141195" y="209133"/>
                        <a:pt x="143450" y="209133"/>
                      </a:cubicBezTo>
                      <a:lnTo>
                        <a:pt x="156047" y="209133"/>
                      </a:lnTo>
                      <a:cubicBezTo>
                        <a:pt x="158302" y="209133"/>
                        <a:pt x="160116" y="207320"/>
                        <a:pt x="160116" y="205065"/>
                      </a:cubicBezTo>
                      <a:cubicBezTo>
                        <a:pt x="160116" y="202810"/>
                        <a:pt x="158302" y="200972"/>
                        <a:pt x="156047" y="200972"/>
                      </a:cubicBezTo>
                      <a:lnTo>
                        <a:pt x="147518" y="200972"/>
                      </a:lnTo>
                      <a:lnTo>
                        <a:pt x="147518" y="132445"/>
                      </a:lnTo>
                      <a:lnTo>
                        <a:pt x="170115" y="132445"/>
                      </a:lnTo>
                      <a:cubicBezTo>
                        <a:pt x="172174" y="132445"/>
                        <a:pt x="173890" y="130901"/>
                        <a:pt x="174159" y="128892"/>
                      </a:cubicBezTo>
                      <a:lnTo>
                        <a:pt x="178301" y="97447"/>
                      </a:lnTo>
                      <a:cubicBezTo>
                        <a:pt x="178448" y="96295"/>
                        <a:pt x="178105" y="95119"/>
                        <a:pt x="177321" y="94236"/>
                      </a:cubicBezTo>
                      <a:cubicBezTo>
                        <a:pt x="176537" y="93354"/>
                        <a:pt x="175434" y="92839"/>
                        <a:pt x="174257" y="92839"/>
                      </a:cubicBezTo>
                      <a:lnTo>
                        <a:pt x="147518" y="92839"/>
                      </a:lnTo>
                      <a:lnTo>
                        <a:pt x="147518" y="70414"/>
                      </a:lnTo>
                      <a:lnTo>
                        <a:pt x="174257" y="70414"/>
                      </a:lnTo>
                      <a:cubicBezTo>
                        <a:pt x="176512" y="70414"/>
                        <a:pt x="178326" y="68576"/>
                        <a:pt x="178326" y="66321"/>
                      </a:cubicBezTo>
                      <a:lnTo>
                        <a:pt x="178326" y="34900"/>
                      </a:lnTo>
                      <a:cubicBezTo>
                        <a:pt x="178326" y="32646"/>
                        <a:pt x="176512" y="30808"/>
                        <a:pt x="174257" y="30808"/>
                      </a:cubicBezTo>
                      <a:lnTo>
                        <a:pt x="146759" y="30808"/>
                      </a:lnTo>
                      <a:cubicBezTo>
                        <a:pt x="125338" y="30808"/>
                        <a:pt x="107937" y="48233"/>
                        <a:pt x="107937" y="69629"/>
                      </a:cubicBezTo>
                      <a:lnTo>
                        <a:pt x="107937" y="92839"/>
                      </a:lnTo>
                      <a:lnTo>
                        <a:pt x="86173" y="92839"/>
                      </a:lnTo>
                      <a:cubicBezTo>
                        <a:pt x="83918" y="92839"/>
                        <a:pt x="82080" y="94677"/>
                        <a:pt x="82080" y="96932"/>
                      </a:cubicBezTo>
                      <a:lnTo>
                        <a:pt x="82080" y="128352"/>
                      </a:lnTo>
                      <a:cubicBezTo>
                        <a:pt x="82080" y="130607"/>
                        <a:pt x="83918" y="132445"/>
                        <a:pt x="86173" y="132445"/>
                      </a:cubicBezTo>
                      <a:lnTo>
                        <a:pt x="107937" y="132445"/>
                      </a:lnTo>
                      <a:lnTo>
                        <a:pt x="107937" y="200972"/>
                      </a:lnTo>
                      <a:lnTo>
                        <a:pt x="12254" y="200972"/>
                      </a:lnTo>
                      <a:cubicBezTo>
                        <a:pt x="10000" y="200972"/>
                        <a:pt x="8161" y="199134"/>
                        <a:pt x="8161" y="196879"/>
                      </a:cubicBezTo>
                      <a:lnTo>
                        <a:pt x="8161" y="12254"/>
                      </a:lnTo>
                      <a:cubicBezTo>
                        <a:pt x="8161" y="10000"/>
                        <a:pt x="10000" y="8161"/>
                        <a:pt x="12254" y="8161"/>
                      </a:cubicBezTo>
                      <a:lnTo>
                        <a:pt x="20416" y="8161"/>
                      </a:lnTo>
                      <a:cubicBezTo>
                        <a:pt x="22671" y="8161"/>
                        <a:pt x="24509" y="6348"/>
                        <a:pt x="24509" y="4093"/>
                      </a:cubicBezTo>
                      <a:cubicBezTo>
                        <a:pt x="24509" y="1838"/>
                        <a:pt x="22671" y="0"/>
                        <a:pt x="20416" y="0"/>
                      </a:cubicBezTo>
                      <a:close/>
                    </a:path>
                  </a:pathLst>
                </a:custGeom>
                <a:gradFill>
                  <a:gsLst>
                    <a:gs pos="0">
                      <a:srgbClr val="645CA7"/>
                    </a:gs>
                    <a:gs pos="100000">
                      <a:srgbClr val="6A89BC"/>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93"/>
                <p:cNvSpPr/>
                <p:nvPr/>
              </p:nvSpPr>
              <p:spPr>
                <a:xfrm>
                  <a:off x="2416050" y="238125"/>
                  <a:ext cx="4002925" cy="5228350"/>
                </a:xfrm>
                <a:custGeom>
                  <a:rect b="b" l="l" r="r" t="t"/>
                  <a:pathLst>
                    <a:path extrusionOk="0" h="209134" w="160117">
                      <a:moveTo>
                        <a:pt x="4094" y="0"/>
                      </a:moveTo>
                      <a:cubicBezTo>
                        <a:pt x="1839" y="0"/>
                        <a:pt x="1" y="1838"/>
                        <a:pt x="1" y="4093"/>
                      </a:cubicBezTo>
                      <a:cubicBezTo>
                        <a:pt x="1" y="6348"/>
                        <a:pt x="1839" y="8161"/>
                        <a:pt x="4094" y="8161"/>
                      </a:cubicBezTo>
                      <a:lnTo>
                        <a:pt x="147862" y="8161"/>
                      </a:lnTo>
                      <a:cubicBezTo>
                        <a:pt x="150117" y="8161"/>
                        <a:pt x="151955" y="10000"/>
                        <a:pt x="151955" y="12254"/>
                      </a:cubicBezTo>
                      <a:lnTo>
                        <a:pt x="151955" y="196879"/>
                      </a:lnTo>
                      <a:cubicBezTo>
                        <a:pt x="151955" y="199134"/>
                        <a:pt x="150117" y="200972"/>
                        <a:pt x="147862" y="200972"/>
                      </a:cubicBezTo>
                      <a:lnTo>
                        <a:pt x="139701" y="200972"/>
                      </a:lnTo>
                      <a:cubicBezTo>
                        <a:pt x="137446" y="200972"/>
                        <a:pt x="135608" y="202810"/>
                        <a:pt x="135608" y="205065"/>
                      </a:cubicBezTo>
                      <a:cubicBezTo>
                        <a:pt x="135608" y="207320"/>
                        <a:pt x="137446" y="209133"/>
                        <a:pt x="139701" y="209133"/>
                      </a:cubicBezTo>
                      <a:lnTo>
                        <a:pt x="147862" y="209133"/>
                      </a:lnTo>
                      <a:cubicBezTo>
                        <a:pt x="154626" y="209133"/>
                        <a:pt x="160116" y="203643"/>
                        <a:pt x="160116" y="196879"/>
                      </a:cubicBezTo>
                      <a:lnTo>
                        <a:pt x="160116" y="12254"/>
                      </a:lnTo>
                      <a:cubicBezTo>
                        <a:pt x="160116" y="5490"/>
                        <a:pt x="154626" y="0"/>
                        <a:pt x="147862" y="0"/>
                      </a:cubicBezTo>
                      <a:close/>
                    </a:path>
                  </a:pathLst>
                </a:custGeom>
                <a:gradFill>
                  <a:gsLst>
                    <a:gs pos="0">
                      <a:srgbClr val="645CA7"/>
                    </a:gs>
                    <a:gs pos="100000">
                      <a:srgbClr val="6A89BC"/>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93"/>
                <p:cNvSpPr/>
                <p:nvPr/>
              </p:nvSpPr>
              <p:spPr>
                <a:xfrm>
                  <a:off x="5398150" y="5262400"/>
                  <a:ext cx="204075" cy="204075"/>
                </a:xfrm>
                <a:custGeom>
                  <a:rect b="b" l="l" r="r" t="t"/>
                  <a:pathLst>
                    <a:path extrusionOk="0" h="8163" w="8163">
                      <a:moveTo>
                        <a:pt x="4069" y="1"/>
                      </a:moveTo>
                      <a:cubicBezTo>
                        <a:pt x="1814" y="1"/>
                        <a:pt x="1" y="1839"/>
                        <a:pt x="1" y="4094"/>
                      </a:cubicBezTo>
                      <a:cubicBezTo>
                        <a:pt x="1" y="6349"/>
                        <a:pt x="1814" y="8162"/>
                        <a:pt x="4069" y="8162"/>
                      </a:cubicBezTo>
                      <a:cubicBezTo>
                        <a:pt x="6324" y="8162"/>
                        <a:pt x="8162" y="6349"/>
                        <a:pt x="8162" y="4094"/>
                      </a:cubicBezTo>
                      <a:cubicBezTo>
                        <a:pt x="8162" y="1839"/>
                        <a:pt x="6324" y="1"/>
                        <a:pt x="4069" y="1"/>
                      </a:cubicBezTo>
                      <a:close/>
                    </a:path>
                  </a:pathLst>
                </a:custGeom>
                <a:gradFill>
                  <a:gsLst>
                    <a:gs pos="0">
                      <a:srgbClr val="645CA7"/>
                    </a:gs>
                    <a:gs pos="100000">
                      <a:srgbClr val="D77EAD"/>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93"/>
                <p:cNvSpPr/>
                <p:nvPr/>
              </p:nvSpPr>
              <p:spPr>
                <a:xfrm>
                  <a:off x="2007375" y="238125"/>
                  <a:ext cx="204675" cy="204050"/>
                </a:xfrm>
                <a:custGeom>
                  <a:rect b="b" l="l" r="r" t="t"/>
                  <a:pathLst>
                    <a:path extrusionOk="0" h="8162" w="8187">
                      <a:moveTo>
                        <a:pt x="4093" y="0"/>
                      </a:moveTo>
                      <a:cubicBezTo>
                        <a:pt x="1838" y="0"/>
                        <a:pt x="0" y="1838"/>
                        <a:pt x="0" y="4093"/>
                      </a:cubicBezTo>
                      <a:cubicBezTo>
                        <a:pt x="0" y="6348"/>
                        <a:pt x="1838" y="8161"/>
                        <a:pt x="4093" y="8161"/>
                      </a:cubicBezTo>
                      <a:cubicBezTo>
                        <a:pt x="6348" y="8161"/>
                        <a:pt x="8186" y="6348"/>
                        <a:pt x="8186" y="4093"/>
                      </a:cubicBezTo>
                      <a:cubicBezTo>
                        <a:pt x="8186" y="1838"/>
                        <a:pt x="6348" y="0"/>
                        <a:pt x="4093" y="0"/>
                      </a:cubicBezTo>
                      <a:close/>
                    </a:path>
                  </a:pathLst>
                </a:custGeom>
                <a:gradFill>
                  <a:gsLst>
                    <a:gs pos="0">
                      <a:srgbClr val="645CA7"/>
                    </a:gs>
                    <a:gs pos="100000">
                      <a:srgbClr val="D77EAD"/>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66" name="Google Shape;766;p93"/>
            <p:cNvGrpSpPr/>
            <p:nvPr/>
          </p:nvGrpSpPr>
          <p:grpSpPr>
            <a:xfrm>
              <a:off x="6309435" y="4318651"/>
              <a:ext cx="833624" cy="742267"/>
              <a:chOff x="4099819" y="389821"/>
              <a:chExt cx="993000" cy="993000"/>
            </a:xfrm>
          </p:grpSpPr>
          <p:sp>
            <p:nvSpPr>
              <p:cNvPr id="767" name="Google Shape;767;p93">
                <a:hlinkClick r:id="rId7"/>
              </p:cNvPr>
              <p:cNvSpPr/>
              <p:nvPr/>
            </p:nvSpPr>
            <p:spPr>
              <a:xfrm>
                <a:off x="4099819" y="389821"/>
                <a:ext cx="993000" cy="993000"/>
              </a:xfrm>
              <a:prstGeom prst="ellipse">
                <a:avLst/>
              </a:prstGeom>
              <a:solidFill>
                <a:srgbClr val="FFFFFF">
                  <a:alpha val="7529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C3B1"/>
                  </a:solidFill>
                  <a:latin typeface="Calibri"/>
                  <a:ea typeface="Calibri"/>
                  <a:cs typeface="Calibri"/>
                  <a:sym typeface="Calibri"/>
                </a:endParaRPr>
              </a:p>
            </p:txBody>
          </p:sp>
          <p:grpSp>
            <p:nvGrpSpPr>
              <p:cNvPr id="768" name="Google Shape;768;p93"/>
              <p:cNvGrpSpPr/>
              <p:nvPr/>
            </p:nvGrpSpPr>
            <p:grpSpPr>
              <a:xfrm>
                <a:off x="4386080" y="715037"/>
                <a:ext cx="420477" cy="342935"/>
                <a:chOff x="1180800" y="717250"/>
                <a:chExt cx="5236325" cy="4270675"/>
              </a:xfrm>
            </p:grpSpPr>
            <p:sp>
              <p:nvSpPr>
                <p:cNvPr id="769" name="Google Shape;769;p93"/>
                <p:cNvSpPr/>
                <p:nvPr/>
              </p:nvSpPr>
              <p:spPr>
                <a:xfrm>
                  <a:off x="1180800" y="904475"/>
                  <a:ext cx="2879825" cy="4083450"/>
                </a:xfrm>
                <a:custGeom>
                  <a:rect b="b" l="l" r="r" t="t"/>
                  <a:pathLst>
                    <a:path extrusionOk="0" h="163338" w="115193">
                      <a:moveTo>
                        <a:pt x="18003" y="0"/>
                      </a:moveTo>
                      <a:cubicBezTo>
                        <a:pt x="17902" y="0"/>
                        <a:pt x="17799" y="4"/>
                        <a:pt x="17696" y="12"/>
                      </a:cubicBezTo>
                      <a:cubicBezTo>
                        <a:pt x="16397" y="110"/>
                        <a:pt x="15221" y="820"/>
                        <a:pt x="14535" y="1948"/>
                      </a:cubicBezTo>
                      <a:cubicBezTo>
                        <a:pt x="14314" y="2291"/>
                        <a:pt x="9339" y="10501"/>
                        <a:pt x="8456" y="21947"/>
                      </a:cubicBezTo>
                      <a:cubicBezTo>
                        <a:pt x="7844" y="30010"/>
                        <a:pt x="9241" y="40868"/>
                        <a:pt x="17500" y="51553"/>
                      </a:cubicBezTo>
                      <a:cubicBezTo>
                        <a:pt x="16471" y="51088"/>
                        <a:pt x="15441" y="50549"/>
                        <a:pt x="14437" y="49936"/>
                      </a:cubicBezTo>
                      <a:cubicBezTo>
                        <a:pt x="13784" y="49523"/>
                        <a:pt x="13038" y="49313"/>
                        <a:pt x="12288" y="49313"/>
                      </a:cubicBezTo>
                      <a:cubicBezTo>
                        <a:pt x="11658" y="49313"/>
                        <a:pt x="11024" y="49462"/>
                        <a:pt x="10442" y="49764"/>
                      </a:cubicBezTo>
                      <a:cubicBezTo>
                        <a:pt x="9167" y="50402"/>
                        <a:pt x="8334" y="51652"/>
                        <a:pt x="8211" y="53073"/>
                      </a:cubicBezTo>
                      <a:cubicBezTo>
                        <a:pt x="8187" y="53441"/>
                        <a:pt x="7550" y="62117"/>
                        <a:pt x="11643" y="71969"/>
                      </a:cubicBezTo>
                      <a:cubicBezTo>
                        <a:pt x="14142" y="77974"/>
                        <a:pt x="18775" y="85204"/>
                        <a:pt x="27328" y="90817"/>
                      </a:cubicBezTo>
                      <a:cubicBezTo>
                        <a:pt x="27181" y="90817"/>
                        <a:pt x="27059" y="90792"/>
                        <a:pt x="26911" y="90792"/>
                      </a:cubicBezTo>
                      <a:cubicBezTo>
                        <a:pt x="26760" y="90775"/>
                        <a:pt x="26608" y="90767"/>
                        <a:pt x="26458" y="90767"/>
                      </a:cubicBezTo>
                      <a:cubicBezTo>
                        <a:pt x="25272" y="90767"/>
                        <a:pt x="24144" y="91275"/>
                        <a:pt x="23382" y="92189"/>
                      </a:cubicBezTo>
                      <a:cubicBezTo>
                        <a:pt x="22500" y="93218"/>
                        <a:pt x="22181" y="94591"/>
                        <a:pt x="22524" y="95890"/>
                      </a:cubicBezTo>
                      <a:cubicBezTo>
                        <a:pt x="22622" y="96208"/>
                        <a:pt x="24681" y="103659"/>
                        <a:pt x="30857" y="111208"/>
                      </a:cubicBezTo>
                      <a:cubicBezTo>
                        <a:pt x="35293" y="116600"/>
                        <a:pt x="42524" y="122874"/>
                        <a:pt x="53602" y="125742"/>
                      </a:cubicBezTo>
                      <a:cubicBezTo>
                        <a:pt x="45331" y="130336"/>
                        <a:pt x="31359" y="136086"/>
                        <a:pt x="13147" y="136086"/>
                      </a:cubicBezTo>
                      <a:cubicBezTo>
                        <a:pt x="10473" y="136086"/>
                        <a:pt x="7707" y="135962"/>
                        <a:pt x="4854" y="135692"/>
                      </a:cubicBezTo>
                      <a:cubicBezTo>
                        <a:pt x="4728" y="135681"/>
                        <a:pt x="4604" y="135675"/>
                        <a:pt x="4480" y="135675"/>
                      </a:cubicBezTo>
                      <a:cubicBezTo>
                        <a:pt x="2762" y="135675"/>
                        <a:pt x="1208" y="136767"/>
                        <a:pt x="614" y="138413"/>
                      </a:cubicBezTo>
                      <a:cubicBezTo>
                        <a:pt x="1" y="140177"/>
                        <a:pt x="663" y="142138"/>
                        <a:pt x="2231" y="143167"/>
                      </a:cubicBezTo>
                      <a:cubicBezTo>
                        <a:pt x="22573" y="156549"/>
                        <a:pt x="45318" y="163338"/>
                        <a:pt x="68184" y="163338"/>
                      </a:cubicBezTo>
                      <a:cubicBezTo>
                        <a:pt x="82988" y="163338"/>
                        <a:pt x="97840" y="160495"/>
                        <a:pt x="112104" y="154711"/>
                      </a:cubicBezTo>
                      <a:cubicBezTo>
                        <a:pt x="114187" y="153878"/>
                        <a:pt x="115192" y="151500"/>
                        <a:pt x="114334" y="149417"/>
                      </a:cubicBezTo>
                      <a:cubicBezTo>
                        <a:pt x="113700" y="147830"/>
                        <a:pt x="112169" y="146869"/>
                        <a:pt x="110556" y="146869"/>
                      </a:cubicBezTo>
                      <a:cubicBezTo>
                        <a:pt x="110050" y="146869"/>
                        <a:pt x="109537" y="146964"/>
                        <a:pt x="109040" y="147162"/>
                      </a:cubicBezTo>
                      <a:cubicBezTo>
                        <a:pt x="95768" y="152523"/>
                        <a:pt x="81959" y="155175"/>
                        <a:pt x="68188" y="155175"/>
                      </a:cubicBezTo>
                      <a:cubicBezTo>
                        <a:pt x="51799" y="155175"/>
                        <a:pt x="35463" y="151419"/>
                        <a:pt x="20147" y="144001"/>
                      </a:cubicBezTo>
                      <a:cubicBezTo>
                        <a:pt x="49116" y="141868"/>
                        <a:pt x="66591" y="127016"/>
                        <a:pt x="67424" y="126281"/>
                      </a:cubicBezTo>
                      <a:cubicBezTo>
                        <a:pt x="68699" y="125202"/>
                        <a:pt x="69165" y="123438"/>
                        <a:pt x="68601" y="121845"/>
                      </a:cubicBezTo>
                      <a:cubicBezTo>
                        <a:pt x="68037" y="120276"/>
                        <a:pt x="66567" y="119198"/>
                        <a:pt x="64900" y="119124"/>
                      </a:cubicBezTo>
                      <a:cubicBezTo>
                        <a:pt x="53405" y="118757"/>
                        <a:pt x="44166" y="114418"/>
                        <a:pt x="37377" y="106282"/>
                      </a:cubicBezTo>
                      <a:cubicBezTo>
                        <a:pt x="35293" y="103806"/>
                        <a:pt x="33774" y="101306"/>
                        <a:pt x="32696" y="99223"/>
                      </a:cubicBezTo>
                      <a:cubicBezTo>
                        <a:pt x="39999" y="99174"/>
                        <a:pt x="45514" y="97900"/>
                        <a:pt x="45808" y="97826"/>
                      </a:cubicBezTo>
                      <a:cubicBezTo>
                        <a:pt x="47646" y="97385"/>
                        <a:pt x="48945" y="95743"/>
                        <a:pt x="48945" y="93856"/>
                      </a:cubicBezTo>
                      <a:cubicBezTo>
                        <a:pt x="48945" y="91993"/>
                        <a:pt x="47670" y="90351"/>
                        <a:pt x="45832" y="89885"/>
                      </a:cubicBezTo>
                      <a:cubicBezTo>
                        <a:pt x="23505" y="84420"/>
                        <a:pt x="17990" y="68857"/>
                        <a:pt x="16691" y="60034"/>
                      </a:cubicBezTo>
                      <a:lnTo>
                        <a:pt x="16691" y="60034"/>
                      </a:lnTo>
                      <a:cubicBezTo>
                        <a:pt x="23300" y="62449"/>
                        <a:pt x="29104" y="62534"/>
                        <a:pt x="30142" y="62534"/>
                      </a:cubicBezTo>
                      <a:cubicBezTo>
                        <a:pt x="30220" y="62534"/>
                        <a:pt x="30271" y="62533"/>
                        <a:pt x="30294" y="62533"/>
                      </a:cubicBezTo>
                      <a:cubicBezTo>
                        <a:pt x="32034" y="62484"/>
                        <a:pt x="33553" y="61382"/>
                        <a:pt x="34093" y="59739"/>
                      </a:cubicBezTo>
                      <a:cubicBezTo>
                        <a:pt x="34632" y="58097"/>
                        <a:pt x="34093" y="56284"/>
                        <a:pt x="32720" y="55230"/>
                      </a:cubicBezTo>
                      <a:cubicBezTo>
                        <a:pt x="12108" y="39201"/>
                        <a:pt x="15686" y="20329"/>
                        <a:pt x="19044" y="11384"/>
                      </a:cubicBezTo>
                      <a:lnTo>
                        <a:pt x="19044" y="11384"/>
                      </a:lnTo>
                      <a:cubicBezTo>
                        <a:pt x="21863" y="14349"/>
                        <a:pt x="24975" y="17315"/>
                        <a:pt x="28333" y="20207"/>
                      </a:cubicBezTo>
                      <a:cubicBezTo>
                        <a:pt x="29112" y="20874"/>
                        <a:pt x="30067" y="21203"/>
                        <a:pt x="31016" y="21203"/>
                      </a:cubicBezTo>
                      <a:cubicBezTo>
                        <a:pt x="32158" y="21203"/>
                        <a:pt x="33290" y="20727"/>
                        <a:pt x="34093" y="19790"/>
                      </a:cubicBezTo>
                      <a:cubicBezTo>
                        <a:pt x="35563" y="18099"/>
                        <a:pt x="35367" y="15526"/>
                        <a:pt x="33676" y="14055"/>
                      </a:cubicBezTo>
                      <a:cubicBezTo>
                        <a:pt x="28872" y="9889"/>
                        <a:pt x="24657" y="5649"/>
                        <a:pt x="21127" y="1458"/>
                      </a:cubicBezTo>
                      <a:cubicBezTo>
                        <a:pt x="20336" y="531"/>
                        <a:pt x="19212" y="0"/>
                        <a:pt x="18003" y="0"/>
                      </a:cubicBezTo>
                      <a:close/>
                    </a:path>
                  </a:pathLst>
                </a:custGeom>
                <a:gradFill>
                  <a:gsLst>
                    <a:gs pos="0">
                      <a:srgbClr val="645CA7"/>
                    </a:gs>
                    <a:gs pos="100000">
                      <a:srgbClr val="6A89BC"/>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93"/>
                <p:cNvSpPr/>
                <p:nvPr/>
              </p:nvSpPr>
              <p:spPr>
                <a:xfrm>
                  <a:off x="2513475" y="717250"/>
                  <a:ext cx="3903650" cy="3653675"/>
                </a:xfrm>
                <a:custGeom>
                  <a:rect b="b" l="l" r="r" t="t"/>
                  <a:pathLst>
                    <a:path extrusionOk="0" h="146147" w="156146">
                      <a:moveTo>
                        <a:pt x="90144" y="1"/>
                      </a:moveTo>
                      <a:cubicBezTo>
                        <a:pt x="65292" y="1"/>
                        <a:pt x="45072" y="20221"/>
                        <a:pt x="45072" y="45048"/>
                      </a:cubicBezTo>
                      <a:cubicBezTo>
                        <a:pt x="45072" y="46788"/>
                        <a:pt x="45170" y="48504"/>
                        <a:pt x="45366" y="50219"/>
                      </a:cubicBezTo>
                      <a:cubicBezTo>
                        <a:pt x="45047" y="50225"/>
                        <a:pt x="44729" y="50228"/>
                        <a:pt x="44410" y="50228"/>
                      </a:cubicBezTo>
                      <a:cubicBezTo>
                        <a:pt x="30410" y="50228"/>
                        <a:pt x="16345" y="44515"/>
                        <a:pt x="6544" y="39386"/>
                      </a:cubicBezTo>
                      <a:cubicBezTo>
                        <a:pt x="5936" y="39068"/>
                        <a:pt x="5288" y="38917"/>
                        <a:pt x="4650" y="38917"/>
                      </a:cubicBezTo>
                      <a:cubicBezTo>
                        <a:pt x="3179" y="38917"/>
                        <a:pt x="1765" y="39717"/>
                        <a:pt x="1030" y="41102"/>
                      </a:cubicBezTo>
                      <a:cubicBezTo>
                        <a:pt x="0" y="43087"/>
                        <a:pt x="760" y="45563"/>
                        <a:pt x="2745" y="46617"/>
                      </a:cubicBezTo>
                      <a:cubicBezTo>
                        <a:pt x="13409" y="52187"/>
                        <a:pt x="28768" y="58370"/>
                        <a:pt x="44434" y="58370"/>
                      </a:cubicBezTo>
                      <a:cubicBezTo>
                        <a:pt x="46483" y="58370"/>
                        <a:pt x="48537" y="58264"/>
                        <a:pt x="50587" y="58038"/>
                      </a:cubicBezTo>
                      <a:cubicBezTo>
                        <a:pt x="51738" y="57915"/>
                        <a:pt x="52768" y="57302"/>
                        <a:pt x="53454" y="56371"/>
                      </a:cubicBezTo>
                      <a:cubicBezTo>
                        <a:pt x="54116" y="55415"/>
                        <a:pt x="54361" y="54239"/>
                        <a:pt x="54116" y="53111"/>
                      </a:cubicBezTo>
                      <a:cubicBezTo>
                        <a:pt x="53528" y="50464"/>
                        <a:pt x="53233" y="47768"/>
                        <a:pt x="53233" y="45048"/>
                      </a:cubicBezTo>
                      <a:cubicBezTo>
                        <a:pt x="53233" y="24706"/>
                        <a:pt x="69777" y="8138"/>
                        <a:pt x="90144" y="8138"/>
                      </a:cubicBezTo>
                      <a:cubicBezTo>
                        <a:pt x="100364" y="8138"/>
                        <a:pt x="109873" y="12231"/>
                        <a:pt x="116907" y="19657"/>
                      </a:cubicBezTo>
                      <a:cubicBezTo>
                        <a:pt x="117687" y="20481"/>
                        <a:pt x="118769" y="20920"/>
                        <a:pt x="119862" y="20920"/>
                      </a:cubicBezTo>
                      <a:cubicBezTo>
                        <a:pt x="119972" y="20920"/>
                        <a:pt x="120082" y="20916"/>
                        <a:pt x="120191" y="20907"/>
                      </a:cubicBezTo>
                      <a:cubicBezTo>
                        <a:pt x="122887" y="20735"/>
                        <a:pt x="129995" y="19338"/>
                        <a:pt x="137666" y="16152"/>
                      </a:cubicBezTo>
                      <a:lnTo>
                        <a:pt x="137666" y="16152"/>
                      </a:lnTo>
                      <a:cubicBezTo>
                        <a:pt x="135338" y="19142"/>
                        <a:pt x="131931" y="22573"/>
                        <a:pt x="126858" y="26152"/>
                      </a:cubicBezTo>
                      <a:cubicBezTo>
                        <a:pt x="125363" y="27206"/>
                        <a:pt x="124750" y="29142"/>
                        <a:pt x="125387" y="30857"/>
                      </a:cubicBezTo>
                      <a:cubicBezTo>
                        <a:pt x="125963" y="32494"/>
                        <a:pt x="127493" y="33566"/>
                        <a:pt x="129202" y="33566"/>
                      </a:cubicBezTo>
                      <a:cubicBezTo>
                        <a:pt x="129310" y="33566"/>
                        <a:pt x="129420" y="33562"/>
                        <a:pt x="129529" y="33553"/>
                      </a:cubicBezTo>
                      <a:cubicBezTo>
                        <a:pt x="129799" y="33529"/>
                        <a:pt x="134284" y="33161"/>
                        <a:pt x="140730" y="31495"/>
                      </a:cubicBezTo>
                      <a:lnTo>
                        <a:pt x="140730" y="31495"/>
                      </a:lnTo>
                      <a:cubicBezTo>
                        <a:pt x="137176" y="35367"/>
                        <a:pt x="133010" y="38970"/>
                        <a:pt x="128892" y="41641"/>
                      </a:cubicBezTo>
                      <a:cubicBezTo>
                        <a:pt x="127740" y="42401"/>
                        <a:pt x="127054" y="43675"/>
                        <a:pt x="127054" y="45048"/>
                      </a:cubicBezTo>
                      <a:cubicBezTo>
                        <a:pt x="127054" y="82644"/>
                        <a:pt x="110976" y="116859"/>
                        <a:pt x="82963" y="138868"/>
                      </a:cubicBezTo>
                      <a:cubicBezTo>
                        <a:pt x="81173" y="140240"/>
                        <a:pt x="80879" y="142813"/>
                        <a:pt x="82276" y="144578"/>
                      </a:cubicBezTo>
                      <a:cubicBezTo>
                        <a:pt x="83061" y="145607"/>
                        <a:pt x="84262" y="146147"/>
                        <a:pt x="85463" y="146147"/>
                      </a:cubicBezTo>
                      <a:cubicBezTo>
                        <a:pt x="86345" y="146147"/>
                        <a:pt x="87252" y="145853"/>
                        <a:pt x="87987" y="145264"/>
                      </a:cubicBezTo>
                      <a:cubicBezTo>
                        <a:pt x="102300" y="134039"/>
                        <a:pt x="114113" y="119408"/>
                        <a:pt x="122152" y="102962"/>
                      </a:cubicBezTo>
                      <a:cubicBezTo>
                        <a:pt x="130510" y="85880"/>
                        <a:pt x="134872" y="67155"/>
                        <a:pt x="135191" y="47229"/>
                      </a:cubicBezTo>
                      <a:cubicBezTo>
                        <a:pt x="143328" y="41494"/>
                        <a:pt x="151097" y="33088"/>
                        <a:pt x="155313" y="25343"/>
                      </a:cubicBezTo>
                      <a:cubicBezTo>
                        <a:pt x="156146" y="23799"/>
                        <a:pt x="155925" y="21912"/>
                        <a:pt x="154749" y="20613"/>
                      </a:cubicBezTo>
                      <a:cubicBezTo>
                        <a:pt x="153965" y="19763"/>
                        <a:pt x="152864" y="19306"/>
                        <a:pt x="151746" y="19306"/>
                      </a:cubicBezTo>
                      <a:cubicBezTo>
                        <a:pt x="151187" y="19306"/>
                        <a:pt x="150623" y="19420"/>
                        <a:pt x="150092" y="19657"/>
                      </a:cubicBezTo>
                      <a:cubicBezTo>
                        <a:pt x="147739" y="20686"/>
                        <a:pt x="145435" y="21544"/>
                        <a:pt x="143254" y="22255"/>
                      </a:cubicBezTo>
                      <a:cubicBezTo>
                        <a:pt x="149970" y="14191"/>
                        <a:pt x="150509" y="7893"/>
                        <a:pt x="150558" y="6961"/>
                      </a:cubicBezTo>
                      <a:cubicBezTo>
                        <a:pt x="150631" y="5417"/>
                        <a:pt x="149823" y="3947"/>
                        <a:pt x="148450" y="3187"/>
                      </a:cubicBezTo>
                      <a:cubicBezTo>
                        <a:pt x="147842" y="2855"/>
                        <a:pt x="147163" y="2688"/>
                        <a:pt x="146485" y="2688"/>
                      </a:cubicBezTo>
                      <a:cubicBezTo>
                        <a:pt x="145660" y="2688"/>
                        <a:pt x="144836" y="2935"/>
                        <a:pt x="144137" y="3432"/>
                      </a:cubicBezTo>
                      <a:cubicBezTo>
                        <a:pt x="136073" y="9094"/>
                        <a:pt x="125804" y="11814"/>
                        <a:pt x="121343" y="12549"/>
                      </a:cubicBezTo>
                      <a:cubicBezTo>
                        <a:pt x="112912" y="4437"/>
                        <a:pt x="101908" y="1"/>
                        <a:pt x="90144" y="1"/>
                      </a:cubicBezTo>
                      <a:close/>
                    </a:path>
                  </a:pathLst>
                </a:custGeom>
                <a:gradFill>
                  <a:gsLst>
                    <a:gs pos="0">
                      <a:srgbClr val="645CA7"/>
                    </a:gs>
                    <a:gs pos="100000">
                      <a:srgbClr val="6A89BC"/>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93"/>
                <p:cNvSpPr/>
                <p:nvPr/>
              </p:nvSpPr>
              <p:spPr>
                <a:xfrm>
                  <a:off x="4195400" y="4396600"/>
                  <a:ext cx="232850" cy="204100"/>
                </a:xfrm>
                <a:custGeom>
                  <a:rect b="b" l="l" r="r" t="t"/>
                  <a:pathLst>
                    <a:path extrusionOk="0" h="8164" w="9314">
                      <a:moveTo>
                        <a:pt x="4660" y="0"/>
                      </a:moveTo>
                      <a:cubicBezTo>
                        <a:pt x="4010" y="0"/>
                        <a:pt x="3353" y="158"/>
                        <a:pt x="2745" y="492"/>
                      </a:cubicBezTo>
                      <a:cubicBezTo>
                        <a:pt x="760" y="1546"/>
                        <a:pt x="0" y="4021"/>
                        <a:pt x="1078" y="6007"/>
                      </a:cubicBezTo>
                      <a:cubicBezTo>
                        <a:pt x="1814" y="7379"/>
                        <a:pt x="3211" y="8163"/>
                        <a:pt x="4681" y="8163"/>
                      </a:cubicBezTo>
                      <a:cubicBezTo>
                        <a:pt x="5318" y="8163"/>
                        <a:pt x="5980" y="7992"/>
                        <a:pt x="6593" y="7673"/>
                      </a:cubicBezTo>
                      <a:cubicBezTo>
                        <a:pt x="8578" y="6595"/>
                        <a:pt x="9313" y="4120"/>
                        <a:pt x="8259" y="2134"/>
                      </a:cubicBezTo>
                      <a:cubicBezTo>
                        <a:pt x="7515" y="781"/>
                        <a:pt x="6106" y="0"/>
                        <a:pt x="4660" y="0"/>
                      </a:cubicBezTo>
                      <a:close/>
                    </a:path>
                  </a:pathLst>
                </a:custGeom>
                <a:gradFill>
                  <a:gsLst>
                    <a:gs pos="0">
                      <a:srgbClr val="645CA7"/>
                    </a:gs>
                    <a:gs pos="100000">
                      <a:srgbClr val="D77EAD"/>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93"/>
                <p:cNvSpPr/>
                <p:nvPr/>
              </p:nvSpPr>
              <p:spPr>
                <a:xfrm>
                  <a:off x="2163600" y="1479450"/>
                  <a:ext cx="231650" cy="204100"/>
                </a:xfrm>
                <a:custGeom>
                  <a:rect b="b" l="l" r="r" t="t"/>
                  <a:pathLst>
                    <a:path extrusionOk="0" h="8164" w="9266">
                      <a:moveTo>
                        <a:pt x="4634" y="0"/>
                      </a:moveTo>
                      <a:cubicBezTo>
                        <a:pt x="3343" y="0"/>
                        <a:pt x="2076" y="618"/>
                        <a:pt x="1275" y="1766"/>
                      </a:cubicBezTo>
                      <a:cubicBezTo>
                        <a:pt x="1" y="3605"/>
                        <a:pt x="467" y="6153"/>
                        <a:pt x="2329" y="7428"/>
                      </a:cubicBezTo>
                      <a:cubicBezTo>
                        <a:pt x="3016" y="7918"/>
                        <a:pt x="3824" y="8163"/>
                        <a:pt x="4633" y="8163"/>
                      </a:cubicBezTo>
                      <a:cubicBezTo>
                        <a:pt x="5932" y="8163"/>
                        <a:pt x="7207" y="7550"/>
                        <a:pt x="7991" y="6399"/>
                      </a:cubicBezTo>
                      <a:cubicBezTo>
                        <a:pt x="9265" y="4536"/>
                        <a:pt x="8800" y="2011"/>
                        <a:pt x="6961" y="737"/>
                      </a:cubicBezTo>
                      <a:cubicBezTo>
                        <a:pt x="6247" y="239"/>
                        <a:pt x="5436" y="0"/>
                        <a:pt x="4634" y="0"/>
                      </a:cubicBezTo>
                      <a:close/>
                    </a:path>
                  </a:pathLst>
                </a:custGeom>
                <a:gradFill>
                  <a:gsLst>
                    <a:gs pos="0">
                      <a:srgbClr val="645CA7"/>
                    </a:gs>
                    <a:gs pos="100000">
                      <a:srgbClr val="D77EAD"/>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73" name="Google Shape;773;p93"/>
            <p:cNvGrpSpPr/>
            <p:nvPr/>
          </p:nvGrpSpPr>
          <p:grpSpPr>
            <a:xfrm>
              <a:off x="7509721" y="4318641"/>
              <a:ext cx="837198" cy="773348"/>
              <a:chOff x="6068957" y="389821"/>
              <a:chExt cx="993000" cy="993000"/>
            </a:xfrm>
          </p:grpSpPr>
          <p:sp>
            <p:nvSpPr>
              <p:cNvPr id="774" name="Google Shape;774;p93">
                <a:hlinkClick r:id="rId8"/>
              </p:cNvPr>
              <p:cNvSpPr/>
              <p:nvPr/>
            </p:nvSpPr>
            <p:spPr>
              <a:xfrm>
                <a:off x="6068957" y="389821"/>
                <a:ext cx="993000" cy="993000"/>
              </a:xfrm>
              <a:prstGeom prst="ellipse">
                <a:avLst/>
              </a:prstGeom>
              <a:solidFill>
                <a:srgbClr val="FFFFFF">
                  <a:alpha val="7529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C3B1"/>
                  </a:solidFill>
                  <a:latin typeface="Calibri"/>
                  <a:ea typeface="Calibri"/>
                  <a:cs typeface="Calibri"/>
                  <a:sym typeface="Calibri"/>
                </a:endParaRPr>
              </a:p>
            </p:txBody>
          </p:sp>
          <p:grpSp>
            <p:nvGrpSpPr>
              <p:cNvPr id="775" name="Google Shape;775;p93"/>
              <p:cNvGrpSpPr/>
              <p:nvPr/>
            </p:nvGrpSpPr>
            <p:grpSpPr>
              <a:xfrm>
                <a:off x="6354003" y="657879"/>
                <a:ext cx="419837" cy="419837"/>
                <a:chOff x="1190625" y="238125"/>
                <a:chExt cx="5228350" cy="5228350"/>
              </a:xfrm>
            </p:grpSpPr>
            <p:sp>
              <p:nvSpPr>
                <p:cNvPr id="776" name="Google Shape;776;p93"/>
                <p:cNvSpPr/>
                <p:nvPr/>
              </p:nvSpPr>
              <p:spPr>
                <a:xfrm>
                  <a:off x="1190625" y="238125"/>
                  <a:ext cx="5228350" cy="5228350"/>
                </a:xfrm>
                <a:custGeom>
                  <a:rect b="b" l="l" r="r" t="t"/>
                  <a:pathLst>
                    <a:path extrusionOk="0" h="209134" w="209134">
                      <a:moveTo>
                        <a:pt x="53111" y="0"/>
                      </a:moveTo>
                      <a:cubicBezTo>
                        <a:pt x="23823" y="0"/>
                        <a:pt x="0" y="23823"/>
                        <a:pt x="0" y="53111"/>
                      </a:cubicBezTo>
                      <a:lnTo>
                        <a:pt x="0" y="156047"/>
                      </a:lnTo>
                      <a:cubicBezTo>
                        <a:pt x="0" y="185311"/>
                        <a:pt x="23823" y="209133"/>
                        <a:pt x="53111" y="209133"/>
                      </a:cubicBezTo>
                      <a:lnTo>
                        <a:pt x="156047" y="209133"/>
                      </a:lnTo>
                      <a:cubicBezTo>
                        <a:pt x="185311" y="209133"/>
                        <a:pt x="209133" y="185311"/>
                        <a:pt x="209133" y="156047"/>
                      </a:cubicBezTo>
                      <a:lnTo>
                        <a:pt x="209133" y="53111"/>
                      </a:lnTo>
                      <a:cubicBezTo>
                        <a:pt x="209133" y="23823"/>
                        <a:pt x="185311" y="0"/>
                        <a:pt x="156047" y="0"/>
                      </a:cubicBezTo>
                      <a:lnTo>
                        <a:pt x="96393" y="0"/>
                      </a:lnTo>
                      <a:cubicBezTo>
                        <a:pt x="94138" y="0"/>
                        <a:pt x="92325" y="1838"/>
                        <a:pt x="92325" y="4093"/>
                      </a:cubicBezTo>
                      <a:cubicBezTo>
                        <a:pt x="92325" y="6348"/>
                        <a:pt x="94138" y="8161"/>
                        <a:pt x="96393" y="8161"/>
                      </a:cubicBezTo>
                      <a:lnTo>
                        <a:pt x="156047" y="8161"/>
                      </a:lnTo>
                      <a:cubicBezTo>
                        <a:pt x="180826" y="8161"/>
                        <a:pt x="200972" y="28332"/>
                        <a:pt x="200972" y="53111"/>
                      </a:cubicBezTo>
                      <a:lnTo>
                        <a:pt x="200972" y="156047"/>
                      </a:lnTo>
                      <a:cubicBezTo>
                        <a:pt x="200972" y="180826"/>
                        <a:pt x="180826" y="200972"/>
                        <a:pt x="156047" y="200972"/>
                      </a:cubicBezTo>
                      <a:lnTo>
                        <a:pt x="53111" y="200972"/>
                      </a:lnTo>
                      <a:cubicBezTo>
                        <a:pt x="28332" y="200972"/>
                        <a:pt x="8161" y="180826"/>
                        <a:pt x="8161" y="156047"/>
                      </a:cubicBezTo>
                      <a:lnTo>
                        <a:pt x="8161" y="53111"/>
                      </a:lnTo>
                      <a:cubicBezTo>
                        <a:pt x="8161" y="28332"/>
                        <a:pt x="28332" y="8161"/>
                        <a:pt x="53111" y="8161"/>
                      </a:cubicBezTo>
                      <a:lnTo>
                        <a:pt x="63723" y="8161"/>
                      </a:lnTo>
                      <a:cubicBezTo>
                        <a:pt x="65978" y="8161"/>
                        <a:pt x="67816" y="6348"/>
                        <a:pt x="67816" y="4093"/>
                      </a:cubicBezTo>
                      <a:cubicBezTo>
                        <a:pt x="67816" y="1838"/>
                        <a:pt x="65978" y="0"/>
                        <a:pt x="63723" y="0"/>
                      </a:cubicBezTo>
                      <a:close/>
                    </a:path>
                  </a:pathLst>
                </a:custGeom>
                <a:gradFill>
                  <a:gsLst>
                    <a:gs pos="0">
                      <a:srgbClr val="645CA7"/>
                    </a:gs>
                    <a:gs pos="100000">
                      <a:srgbClr val="6A89BC"/>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93"/>
                <p:cNvSpPr/>
                <p:nvPr/>
              </p:nvSpPr>
              <p:spPr>
                <a:xfrm>
                  <a:off x="1599300" y="646800"/>
                  <a:ext cx="4411600" cy="4411600"/>
                </a:xfrm>
                <a:custGeom>
                  <a:rect b="b" l="l" r="r" t="t"/>
                  <a:pathLst>
                    <a:path extrusionOk="0" h="176464" w="176464">
                      <a:moveTo>
                        <a:pt x="36764" y="0"/>
                      </a:moveTo>
                      <a:cubicBezTo>
                        <a:pt x="16495" y="0"/>
                        <a:pt x="0" y="16495"/>
                        <a:pt x="0" y="36764"/>
                      </a:cubicBezTo>
                      <a:lnTo>
                        <a:pt x="0" y="139700"/>
                      </a:lnTo>
                      <a:cubicBezTo>
                        <a:pt x="0" y="159969"/>
                        <a:pt x="16495" y="176464"/>
                        <a:pt x="36764" y="176464"/>
                      </a:cubicBezTo>
                      <a:lnTo>
                        <a:pt x="96393" y="176464"/>
                      </a:lnTo>
                      <a:cubicBezTo>
                        <a:pt x="98648" y="176464"/>
                        <a:pt x="100486" y="174625"/>
                        <a:pt x="100486" y="172371"/>
                      </a:cubicBezTo>
                      <a:cubicBezTo>
                        <a:pt x="100486" y="170116"/>
                        <a:pt x="98648" y="168278"/>
                        <a:pt x="96393" y="168278"/>
                      </a:cubicBezTo>
                      <a:lnTo>
                        <a:pt x="36764" y="168278"/>
                      </a:lnTo>
                      <a:cubicBezTo>
                        <a:pt x="20980" y="168278"/>
                        <a:pt x="8162" y="155459"/>
                        <a:pt x="8162" y="139700"/>
                      </a:cubicBezTo>
                      <a:lnTo>
                        <a:pt x="8162" y="36764"/>
                      </a:lnTo>
                      <a:cubicBezTo>
                        <a:pt x="8162" y="20980"/>
                        <a:pt x="20980" y="8162"/>
                        <a:pt x="36764" y="8162"/>
                      </a:cubicBezTo>
                      <a:lnTo>
                        <a:pt x="139700" y="8162"/>
                      </a:lnTo>
                      <a:cubicBezTo>
                        <a:pt x="155459" y="8162"/>
                        <a:pt x="168278" y="20980"/>
                        <a:pt x="168278" y="36764"/>
                      </a:cubicBezTo>
                      <a:lnTo>
                        <a:pt x="168278" y="139700"/>
                      </a:lnTo>
                      <a:cubicBezTo>
                        <a:pt x="168278" y="155459"/>
                        <a:pt x="155459" y="168278"/>
                        <a:pt x="139700" y="168278"/>
                      </a:cubicBezTo>
                      <a:lnTo>
                        <a:pt x="129064" y="168278"/>
                      </a:lnTo>
                      <a:cubicBezTo>
                        <a:pt x="126809" y="168278"/>
                        <a:pt x="124995" y="170116"/>
                        <a:pt x="124995" y="172371"/>
                      </a:cubicBezTo>
                      <a:cubicBezTo>
                        <a:pt x="124995" y="174625"/>
                        <a:pt x="126809" y="176464"/>
                        <a:pt x="129064" y="176464"/>
                      </a:cubicBezTo>
                      <a:lnTo>
                        <a:pt x="139700" y="176464"/>
                      </a:lnTo>
                      <a:cubicBezTo>
                        <a:pt x="159969" y="176464"/>
                        <a:pt x="176464" y="159969"/>
                        <a:pt x="176464" y="139700"/>
                      </a:cubicBezTo>
                      <a:lnTo>
                        <a:pt x="176464" y="36764"/>
                      </a:lnTo>
                      <a:cubicBezTo>
                        <a:pt x="176464" y="16495"/>
                        <a:pt x="159969" y="0"/>
                        <a:pt x="139700" y="0"/>
                      </a:cubicBezTo>
                      <a:close/>
                    </a:path>
                  </a:pathLst>
                </a:custGeom>
                <a:gradFill>
                  <a:gsLst>
                    <a:gs pos="0">
                      <a:srgbClr val="645CA7"/>
                    </a:gs>
                    <a:gs pos="100000">
                      <a:srgbClr val="6A89BC"/>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93"/>
                <p:cNvSpPr/>
                <p:nvPr/>
              </p:nvSpPr>
              <p:spPr>
                <a:xfrm>
                  <a:off x="2681350" y="1728850"/>
                  <a:ext cx="2246875" cy="2246875"/>
                </a:xfrm>
                <a:custGeom>
                  <a:rect b="b" l="l" r="r" t="t"/>
                  <a:pathLst>
                    <a:path extrusionOk="0" h="89875" w="89875">
                      <a:moveTo>
                        <a:pt x="44950" y="8187"/>
                      </a:moveTo>
                      <a:cubicBezTo>
                        <a:pt x="65219" y="8187"/>
                        <a:pt x="81713" y="24681"/>
                        <a:pt x="81713" y="44950"/>
                      </a:cubicBezTo>
                      <a:cubicBezTo>
                        <a:pt x="81713" y="65219"/>
                        <a:pt x="65219" y="81713"/>
                        <a:pt x="44950" y="81713"/>
                      </a:cubicBezTo>
                      <a:cubicBezTo>
                        <a:pt x="24681" y="81713"/>
                        <a:pt x="8187" y="65219"/>
                        <a:pt x="8187" y="44950"/>
                      </a:cubicBezTo>
                      <a:cubicBezTo>
                        <a:pt x="8187" y="24681"/>
                        <a:pt x="24681" y="8187"/>
                        <a:pt x="44950" y="8187"/>
                      </a:cubicBezTo>
                      <a:close/>
                      <a:moveTo>
                        <a:pt x="44950" y="1"/>
                      </a:moveTo>
                      <a:cubicBezTo>
                        <a:pt x="20172" y="1"/>
                        <a:pt x="1" y="20172"/>
                        <a:pt x="1" y="44950"/>
                      </a:cubicBezTo>
                      <a:cubicBezTo>
                        <a:pt x="1" y="69728"/>
                        <a:pt x="20172" y="89875"/>
                        <a:pt x="44950" y="89875"/>
                      </a:cubicBezTo>
                      <a:cubicBezTo>
                        <a:pt x="69728" y="89875"/>
                        <a:pt x="89875" y="69728"/>
                        <a:pt x="89875" y="44950"/>
                      </a:cubicBezTo>
                      <a:cubicBezTo>
                        <a:pt x="89875" y="20172"/>
                        <a:pt x="69728" y="1"/>
                        <a:pt x="44950" y="1"/>
                      </a:cubicBezTo>
                      <a:close/>
                    </a:path>
                  </a:pathLst>
                </a:custGeom>
                <a:gradFill>
                  <a:gsLst>
                    <a:gs pos="0">
                      <a:srgbClr val="645CA7"/>
                    </a:gs>
                    <a:gs pos="100000">
                      <a:srgbClr val="6A89BC"/>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93"/>
                <p:cNvSpPr/>
                <p:nvPr/>
              </p:nvSpPr>
              <p:spPr>
                <a:xfrm>
                  <a:off x="3090050" y="2137550"/>
                  <a:ext cx="1429500" cy="1429500"/>
                </a:xfrm>
                <a:custGeom>
                  <a:rect b="b" l="l" r="r" t="t"/>
                  <a:pathLst>
                    <a:path extrusionOk="0" h="57180" w="57180">
                      <a:moveTo>
                        <a:pt x="28602" y="8162"/>
                      </a:moveTo>
                      <a:cubicBezTo>
                        <a:pt x="39851" y="8162"/>
                        <a:pt x="49018" y="17328"/>
                        <a:pt x="49018" y="28602"/>
                      </a:cubicBezTo>
                      <a:cubicBezTo>
                        <a:pt x="49018" y="39851"/>
                        <a:pt x="39851" y="49018"/>
                        <a:pt x="28602" y="49018"/>
                      </a:cubicBezTo>
                      <a:cubicBezTo>
                        <a:pt x="17328" y="49018"/>
                        <a:pt x="8162" y="39851"/>
                        <a:pt x="8162" y="28602"/>
                      </a:cubicBezTo>
                      <a:cubicBezTo>
                        <a:pt x="8162" y="17328"/>
                        <a:pt x="17328" y="8162"/>
                        <a:pt x="28602" y="8162"/>
                      </a:cubicBezTo>
                      <a:close/>
                      <a:moveTo>
                        <a:pt x="28602" y="0"/>
                      </a:moveTo>
                      <a:cubicBezTo>
                        <a:pt x="12818" y="0"/>
                        <a:pt x="0" y="12818"/>
                        <a:pt x="0" y="28602"/>
                      </a:cubicBezTo>
                      <a:cubicBezTo>
                        <a:pt x="0" y="44361"/>
                        <a:pt x="12818" y="57179"/>
                        <a:pt x="28602" y="57179"/>
                      </a:cubicBezTo>
                      <a:cubicBezTo>
                        <a:pt x="44361" y="57179"/>
                        <a:pt x="57179" y="44361"/>
                        <a:pt x="57179" y="28602"/>
                      </a:cubicBezTo>
                      <a:cubicBezTo>
                        <a:pt x="57179" y="12818"/>
                        <a:pt x="44361" y="0"/>
                        <a:pt x="28602" y="0"/>
                      </a:cubicBezTo>
                      <a:close/>
                    </a:path>
                  </a:pathLst>
                </a:custGeom>
                <a:gradFill>
                  <a:gsLst>
                    <a:gs pos="0">
                      <a:srgbClr val="645CA7"/>
                    </a:gs>
                    <a:gs pos="100000">
                      <a:srgbClr val="6A89BC"/>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93"/>
                <p:cNvSpPr/>
                <p:nvPr/>
              </p:nvSpPr>
              <p:spPr>
                <a:xfrm>
                  <a:off x="4683125" y="1157200"/>
                  <a:ext cx="816775" cy="816775"/>
                </a:xfrm>
                <a:custGeom>
                  <a:rect b="b" l="l" r="r" t="t"/>
                  <a:pathLst>
                    <a:path extrusionOk="0" h="32671" w="32671">
                      <a:moveTo>
                        <a:pt x="16347" y="8162"/>
                      </a:moveTo>
                      <a:cubicBezTo>
                        <a:pt x="20832" y="8162"/>
                        <a:pt x="24509" y="11838"/>
                        <a:pt x="24509" y="16348"/>
                      </a:cubicBezTo>
                      <a:cubicBezTo>
                        <a:pt x="24509" y="20857"/>
                        <a:pt x="20832" y="24509"/>
                        <a:pt x="16347" y="24509"/>
                      </a:cubicBezTo>
                      <a:cubicBezTo>
                        <a:pt x="11838" y="24509"/>
                        <a:pt x="8161" y="20857"/>
                        <a:pt x="8161" y="16348"/>
                      </a:cubicBezTo>
                      <a:cubicBezTo>
                        <a:pt x="8161" y="11838"/>
                        <a:pt x="11838" y="8162"/>
                        <a:pt x="16347" y="8162"/>
                      </a:cubicBezTo>
                      <a:close/>
                      <a:moveTo>
                        <a:pt x="16347" y="0"/>
                      </a:moveTo>
                      <a:cubicBezTo>
                        <a:pt x="7328" y="0"/>
                        <a:pt x="0" y="7328"/>
                        <a:pt x="0" y="16348"/>
                      </a:cubicBezTo>
                      <a:cubicBezTo>
                        <a:pt x="0" y="25342"/>
                        <a:pt x="7328" y="32670"/>
                        <a:pt x="16347" y="32670"/>
                      </a:cubicBezTo>
                      <a:cubicBezTo>
                        <a:pt x="25342" y="32670"/>
                        <a:pt x="32670" y="25342"/>
                        <a:pt x="32670" y="16348"/>
                      </a:cubicBezTo>
                      <a:cubicBezTo>
                        <a:pt x="32670" y="7328"/>
                        <a:pt x="25342" y="0"/>
                        <a:pt x="16347" y="0"/>
                      </a:cubicBezTo>
                      <a:close/>
                    </a:path>
                  </a:pathLst>
                </a:custGeom>
                <a:gradFill>
                  <a:gsLst>
                    <a:gs pos="0">
                      <a:srgbClr val="645CA7"/>
                    </a:gs>
                    <a:gs pos="100000">
                      <a:srgbClr val="6A89BC"/>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93"/>
                <p:cNvSpPr/>
                <p:nvPr/>
              </p:nvSpPr>
              <p:spPr>
                <a:xfrm>
                  <a:off x="3090050" y="238125"/>
                  <a:ext cx="204050" cy="204050"/>
                </a:xfrm>
                <a:custGeom>
                  <a:rect b="b" l="l" r="r" t="t"/>
                  <a:pathLst>
                    <a:path extrusionOk="0" h="8162" w="8162">
                      <a:moveTo>
                        <a:pt x="4093" y="0"/>
                      </a:moveTo>
                      <a:cubicBezTo>
                        <a:pt x="1838" y="0"/>
                        <a:pt x="0" y="1838"/>
                        <a:pt x="0" y="4093"/>
                      </a:cubicBezTo>
                      <a:cubicBezTo>
                        <a:pt x="0" y="6348"/>
                        <a:pt x="1838" y="8161"/>
                        <a:pt x="4093" y="8161"/>
                      </a:cubicBezTo>
                      <a:cubicBezTo>
                        <a:pt x="6348" y="8161"/>
                        <a:pt x="8162" y="6348"/>
                        <a:pt x="8162" y="4093"/>
                      </a:cubicBezTo>
                      <a:cubicBezTo>
                        <a:pt x="8162" y="1838"/>
                        <a:pt x="6348" y="0"/>
                        <a:pt x="4093" y="0"/>
                      </a:cubicBezTo>
                      <a:close/>
                    </a:path>
                  </a:pathLst>
                </a:custGeom>
                <a:gradFill>
                  <a:gsLst>
                    <a:gs pos="0">
                      <a:srgbClr val="645CA7"/>
                    </a:gs>
                    <a:gs pos="100000">
                      <a:srgbClr val="6A89BC"/>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93"/>
                <p:cNvSpPr/>
                <p:nvPr/>
              </p:nvSpPr>
              <p:spPr>
                <a:xfrm>
                  <a:off x="4315475" y="4853725"/>
                  <a:ext cx="204075" cy="204675"/>
                </a:xfrm>
                <a:custGeom>
                  <a:rect b="b" l="l" r="r" t="t"/>
                  <a:pathLst>
                    <a:path extrusionOk="0" h="8187" w="8163">
                      <a:moveTo>
                        <a:pt x="4094" y="1"/>
                      </a:moveTo>
                      <a:cubicBezTo>
                        <a:pt x="1839" y="1"/>
                        <a:pt x="1" y="1839"/>
                        <a:pt x="1" y="4094"/>
                      </a:cubicBezTo>
                      <a:cubicBezTo>
                        <a:pt x="1" y="6348"/>
                        <a:pt x="1839" y="8187"/>
                        <a:pt x="4094" y="8187"/>
                      </a:cubicBezTo>
                      <a:cubicBezTo>
                        <a:pt x="6349" y="8187"/>
                        <a:pt x="8162" y="6348"/>
                        <a:pt x="8162" y="4094"/>
                      </a:cubicBezTo>
                      <a:cubicBezTo>
                        <a:pt x="8162" y="1839"/>
                        <a:pt x="6349" y="1"/>
                        <a:pt x="4094" y="1"/>
                      </a:cubicBezTo>
                      <a:close/>
                    </a:path>
                  </a:pathLst>
                </a:custGeom>
                <a:gradFill>
                  <a:gsLst>
                    <a:gs pos="0">
                      <a:srgbClr val="645CA7"/>
                    </a:gs>
                    <a:gs pos="100000">
                      <a:srgbClr val="6A89BC"/>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sp>
        <p:nvSpPr>
          <p:cNvPr id="783" name="Google Shape;783;p93"/>
          <p:cNvSpPr txBox="1"/>
          <p:nvPr/>
        </p:nvSpPr>
        <p:spPr>
          <a:xfrm>
            <a:off x="5148175" y="1780900"/>
            <a:ext cx="36171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2500">
                <a:latin typeface="Englebert"/>
                <a:ea typeface="Englebert"/>
                <a:cs typeface="Englebert"/>
                <a:sym typeface="Englebert"/>
              </a:rPr>
              <a:t>Thank you for coming! </a:t>
            </a:r>
            <a:endParaRPr sz="2500">
              <a:latin typeface="Englebert"/>
              <a:ea typeface="Englebert"/>
              <a:cs typeface="Englebert"/>
              <a:sym typeface="Englebert"/>
            </a:endParaRPr>
          </a:p>
          <a:p>
            <a:pPr indent="0" lvl="0" marL="0" rtl="0" algn="l">
              <a:spcBef>
                <a:spcPts val="0"/>
              </a:spcBef>
              <a:spcAft>
                <a:spcPts val="0"/>
              </a:spcAft>
              <a:buNone/>
            </a:pPr>
            <a:r>
              <a:rPr lang="en-CA" sz="2500">
                <a:latin typeface="Englebert"/>
                <a:ea typeface="Englebert"/>
                <a:cs typeface="Englebert"/>
                <a:sym typeface="Englebert"/>
              </a:rPr>
              <a:t> </a:t>
            </a:r>
            <a:endParaRPr sz="2500">
              <a:latin typeface="Englebert"/>
              <a:ea typeface="Englebert"/>
              <a:cs typeface="Englebert"/>
              <a:sym typeface="Englebert"/>
            </a:endParaRPr>
          </a:p>
          <a:p>
            <a:pPr indent="0" lvl="0" marL="0" rtl="0" algn="l">
              <a:spcBef>
                <a:spcPts val="0"/>
              </a:spcBef>
              <a:spcAft>
                <a:spcPts val="0"/>
              </a:spcAft>
              <a:buNone/>
            </a:pPr>
            <a:r>
              <a:rPr lang="en-CA" sz="2500">
                <a:latin typeface="Englebert"/>
                <a:ea typeface="Englebert"/>
                <a:cs typeface="Englebert"/>
                <a:sym typeface="Englebert"/>
              </a:rPr>
              <a:t>Look forward to meeting you in September!</a:t>
            </a:r>
            <a:endParaRPr sz="2500">
              <a:latin typeface="Englebert"/>
              <a:ea typeface="Englebert"/>
              <a:cs typeface="Englebert"/>
              <a:sym typeface="Engleber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67"/>
          <p:cNvSpPr txBox="1"/>
          <p:nvPr/>
        </p:nvSpPr>
        <p:spPr>
          <a:xfrm>
            <a:off x="1666975" y="4090675"/>
            <a:ext cx="6317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sz="3000">
                <a:solidFill>
                  <a:srgbClr val="FFFFFF"/>
                </a:solidFill>
                <a:latin typeface="Zilla Slab Light"/>
                <a:ea typeface="Zilla Slab Light"/>
                <a:cs typeface="Zilla Slab Light"/>
                <a:sym typeface="Zilla Slab Light"/>
              </a:rPr>
              <a:t>Kindergarten Here I Come!</a:t>
            </a:r>
            <a:endParaRPr sz="3000">
              <a:solidFill>
                <a:srgbClr val="FFFFFF"/>
              </a:solidFill>
              <a:latin typeface="Zilla Slab Light"/>
              <a:ea typeface="Zilla Slab Light"/>
              <a:cs typeface="Zilla Slab Light"/>
              <a:sym typeface="Zilla Slab Light"/>
            </a:endParaRPr>
          </a:p>
        </p:txBody>
      </p:sp>
      <p:pic>
        <p:nvPicPr>
          <p:cNvPr id="309" name="Google Shape;309;p67" title="Kindergarten Song_FINAL (1).mp4">
            <a:hlinkClick r:id="rId3"/>
          </p:cNvPr>
          <p:cNvPicPr preferRelativeResize="0"/>
          <p:nvPr/>
        </p:nvPicPr>
        <p:blipFill>
          <a:blip r:embed="rId4">
            <a:alphaModFix/>
          </a:blip>
          <a:stretch>
            <a:fillRect/>
          </a:stretch>
        </p:blipFill>
        <p:spPr>
          <a:xfrm>
            <a:off x="1460300" y="304800"/>
            <a:ext cx="6730445" cy="3785875"/>
          </a:xfrm>
          <a:prstGeom prst="rect">
            <a:avLst/>
          </a:prstGeom>
          <a:noFill/>
          <a:ln>
            <a:noFill/>
          </a:ln>
        </p:spPr>
      </p:pic>
      <p:pic>
        <p:nvPicPr>
          <p:cNvPr id="310" name="Google Shape;310;p67">
            <a:hlinkClick r:id="rId5"/>
          </p:cNvPr>
          <p:cNvPicPr preferRelativeResize="0"/>
          <p:nvPr/>
        </p:nvPicPr>
        <p:blipFill rotWithShape="1">
          <a:blip r:embed="rId6">
            <a:alphaModFix/>
          </a:blip>
          <a:srcRect b="0" l="0" r="0" t="0"/>
          <a:stretch/>
        </p:blipFill>
        <p:spPr>
          <a:xfrm>
            <a:off x="152400" y="1524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7" name="Shape 787"/>
        <p:cNvGrpSpPr/>
        <p:nvPr/>
      </p:nvGrpSpPr>
      <p:grpSpPr>
        <a:xfrm>
          <a:off x="0" y="0"/>
          <a:ext cx="0" cy="0"/>
          <a:chOff x="0" y="0"/>
          <a:chExt cx="0" cy="0"/>
        </a:xfrm>
      </p:grpSpPr>
      <p:pic>
        <p:nvPicPr>
          <p:cNvPr id="788" name="Google Shape;788;p94"/>
          <p:cNvPicPr preferRelativeResize="0"/>
          <p:nvPr/>
        </p:nvPicPr>
        <p:blipFill rotWithShape="1">
          <a:blip r:embed="rId3">
            <a:alphaModFix/>
          </a:blip>
          <a:srcRect b="0" l="0" r="0" t="0"/>
          <a:stretch/>
        </p:blipFill>
        <p:spPr>
          <a:xfrm rot="10800000">
            <a:off x="-7290" y="3482538"/>
            <a:ext cx="3544352" cy="1678903"/>
          </a:xfrm>
          <a:prstGeom prst="rect">
            <a:avLst/>
          </a:prstGeom>
          <a:noFill/>
          <a:ln>
            <a:noFill/>
          </a:ln>
        </p:spPr>
      </p:pic>
      <p:sp>
        <p:nvSpPr>
          <p:cNvPr id="789" name="Google Shape;789;p94"/>
          <p:cNvSpPr txBox="1"/>
          <p:nvPr>
            <p:ph idx="1" type="subTitle"/>
          </p:nvPr>
        </p:nvSpPr>
        <p:spPr>
          <a:xfrm>
            <a:off x="5423425" y="3609500"/>
            <a:ext cx="3108300" cy="5265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1200"/>
              <a:buNone/>
            </a:pPr>
            <a:r>
              <a:rPr lang="en-CA"/>
              <a:t>Here you could describe the topic of the section</a:t>
            </a:r>
            <a:endParaRPr/>
          </a:p>
        </p:txBody>
      </p:sp>
      <p:pic>
        <p:nvPicPr>
          <p:cNvPr id="790" name="Google Shape;790;p94"/>
          <p:cNvPicPr preferRelativeResize="0"/>
          <p:nvPr/>
        </p:nvPicPr>
        <p:blipFill rotWithShape="1">
          <a:blip r:embed="rId4">
            <a:alphaModFix/>
          </a:blip>
          <a:srcRect b="0" l="33326" r="37168" t="0"/>
          <a:stretch/>
        </p:blipFill>
        <p:spPr>
          <a:xfrm>
            <a:off x="2035263" y="1679539"/>
            <a:ext cx="1742450" cy="3321923"/>
          </a:xfrm>
          <a:prstGeom prst="rect">
            <a:avLst/>
          </a:prstGeom>
          <a:noFill/>
          <a:ln>
            <a:noFill/>
          </a:ln>
        </p:spPr>
      </p:pic>
      <p:grpSp>
        <p:nvGrpSpPr>
          <p:cNvPr id="791" name="Google Shape;791;p94"/>
          <p:cNvGrpSpPr/>
          <p:nvPr/>
        </p:nvGrpSpPr>
        <p:grpSpPr>
          <a:xfrm>
            <a:off x="5423425" y="4207025"/>
            <a:ext cx="3226037" cy="794437"/>
            <a:chOff x="5120636" y="4318653"/>
            <a:chExt cx="3226037" cy="794437"/>
          </a:xfrm>
        </p:grpSpPr>
        <p:grpSp>
          <p:nvGrpSpPr>
            <p:cNvPr id="792" name="Google Shape;792;p94"/>
            <p:cNvGrpSpPr/>
            <p:nvPr/>
          </p:nvGrpSpPr>
          <p:grpSpPr>
            <a:xfrm>
              <a:off x="5120636" y="4339712"/>
              <a:ext cx="781325" cy="773378"/>
              <a:chOff x="1845634" y="424949"/>
              <a:chExt cx="993000" cy="993000"/>
            </a:xfrm>
          </p:grpSpPr>
          <p:sp>
            <p:nvSpPr>
              <p:cNvPr id="793" name="Google Shape;793;p94">
                <a:hlinkClick r:id="rId5"/>
              </p:cNvPr>
              <p:cNvSpPr/>
              <p:nvPr/>
            </p:nvSpPr>
            <p:spPr>
              <a:xfrm>
                <a:off x="1845634" y="424949"/>
                <a:ext cx="993000" cy="993000"/>
              </a:xfrm>
              <a:prstGeom prst="ellipse">
                <a:avLst/>
              </a:prstGeom>
              <a:solidFill>
                <a:srgbClr val="FFFFFF">
                  <a:alpha val="75294"/>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C3B1"/>
                  </a:solidFill>
                  <a:latin typeface="Calibri"/>
                  <a:ea typeface="Calibri"/>
                  <a:cs typeface="Calibri"/>
                  <a:sym typeface="Calibri"/>
                </a:endParaRPr>
              </a:p>
            </p:txBody>
          </p:sp>
          <p:grpSp>
            <p:nvGrpSpPr>
              <p:cNvPr id="794" name="Google Shape;794;p94"/>
              <p:cNvGrpSpPr/>
              <p:nvPr/>
            </p:nvGrpSpPr>
            <p:grpSpPr>
              <a:xfrm>
                <a:off x="2125165" y="695396"/>
                <a:ext cx="420358" cy="420359"/>
                <a:chOff x="1190632" y="238125"/>
                <a:chExt cx="5228343" cy="5228350"/>
              </a:xfrm>
            </p:grpSpPr>
            <p:sp>
              <p:nvSpPr>
                <p:cNvPr id="795" name="Google Shape;795;p94">
                  <a:hlinkClick r:id="rId6"/>
                </p:cNvPr>
                <p:cNvSpPr/>
                <p:nvPr/>
              </p:nvSpPr>
              <p:spPr>
                <a:xfrm>
                  <a:off x="1190632" y="238125"/>
                  <a:ext cx="4461227" cy="5228350"/>
                </a:xfrm>
                <a:custGeom>
                  <a:rect b="b" l="l" r="r" t="t"/>
                  <a:pathLst>
                    <a:path extrusionOk="0" h="209134" w="178449">
                      <a:moveTo>
                        <a:pt x="12254" y="0"/>
                      </a:moveTo>
                      <a:cubicBezTo>
                        <a:pt x="5490" y="0"/>
                        <a:pt x="0" y="5490"/>
                        <a:pt x="0" y="12254"/>
                      </a:cubicBezTo>
                      <a:lnTo>
                        <a:pt x="0" y="196879"/>
                      </a:lnTo>
                      <a:cubicBezTo>
                        <a:pt x="0" y="203643"/>
                        <a:pt x="5490" y="209133"/>
                        <a:pt x="12254" y="209133"/>
                      </a:cubicBezTo>
                      <a:lnTo>
                        <a:pt x="112005" y="209133"/>
                      </a:lnTo>
                      <a:cubicBezTo>
                        <a:pt x="114260" y="209133"/>
                        <a:pt x="116098" y="207320"/>
                        <a:pt x="116098" y="205065"/>
                      </a:cubicBezTo>
                      <a:lnTo>
                        <a:pt x="116098" y="128352"/>
                      </a:lnTo>
                      <a:cubicBezTo>
                        <a:pt x="116098" y="126098"/>
                        <a:pt x="114260" y="124259"/>
                        <a:pt x="112005" y="124259"/>
                      </a:cubicBezTo>
                      <a:lnTo>
                        <a:pt x="90266" y="124259"/>
                      </a:lnTo>
                      <a:lnTo>
                        <a:pt x="90266" y="101001"/>
                      </a:lnTo>
                      <a:lnTo>
                        <a:pt x="112005" y="101001"/>
                      </a:lnTo>
                      <a:cubicBezTo>
                        <a:pt x="114260" y="101001"/>
                        <a:pt x="116098" y="99187"/>
                        <a:pt x="116098" y="96908"/>
                      </a:cubicBezTo>
                      <a:lnTo>
                        <a:pt x="116098" y="69629"/>
                      </a:lnTo>
                      <a:cubicBezTo>
                        <a:pt x="116098" y="52718"/>
                        <a:pt x="129847" y="38969"/>
                        <a:pt x="146759" y="38969"/>
                      </a:cubicBezTo>
                      <a:lnTo>
                        <a:pt x="170164" y="38969"/>
                      </a:lnTo>
                      <a:lnTo>
                        <a:pt x="170164" y="62228"/>
                      </a:lnTo>
                      <a:lnTo>
                        <a:pt x="146759" y="62228"/>
                      </a:lnTo>
                      <a:cubicBezTo>
                        <a:pt x="142739" y="62228"/>
                        <a:pt x="139357" y="65610"/>
                        <a:pt x="139357" y="69629"/>
                      </a:cubicBezTo>
                      <a:lnTo>
                        <a:pt x="139357" y="96908"/>
                      </a:lnTo>
                      <a:cubicBezTo>
                        <a:pt x="139357" y="99187"/>
                        <a:pt x="141195" y="101001"/>
                        <a:pt x="143450" y="101001"/>
                      </a:cubicBezTo>
                      <a:lnTo>
                        <a:pt x="169601" y="101001"/>
                      </a:lnTo>
                      <a:lnTo>
                        <a:pt x="166537" y="124259"/>
                      </a:lnTo>
                      <a:lnTo>
                        <a:pt x="143450" y="124259"/>
                      </a:lnTo>
                      <a:cubicBezTo>
                        <a:pt x="141195" y="124259"/>
                        <a:pt x="139357" y="126098"/>
                        <a:pt x="139357" y="128352"/>
                      </a:cubicBezTo>
                      <a:lnTo>
                        <a:pt x="139357" y="205065"/>
                      </a:lnTo>
                      <a:cubicBezTo>
                        <a:pt x="139357" y="207320"/>
                        <a:pt x="141195" y="209133"/>
                        <a:pt x="143450" y="209133"/>
                      </a:cubicBezTo>
                      <a:lnTo>
                        <a:pt x="156047" y="209133"/>
                      </a:lnTo>
                      <a:cubicBezTo>
                        <a:pt x="158302" y="209133"/>
                        <a:pt x="160116" y="207320"/>
                        <a:pt x="160116" y="205065"/>
                      </a:cubicBezTo>
                      <a:cubicBezTo>
                        <a:pt x="160116" y="202810"/>
                        <a:pt x="158302" y="200972"/>
                        <a:pt x="156047" y="200972"/>
                      </a:cubicBezTo>
                      <a:lnTo>
                        <a:pt x="147518" y="200972"/>
                      </a:lnTo>
                      <a:lnTo>
                        <a:pt x="147518" y="132445"/>
                      </a:lnTo>
                      <a:lnTo>
                        <a:pt x="170115" y="132445"/>
                      </a:lnTo>
                      <a:cubicBezTo>
                        <a:pt x="172174" y="132445"/>
                        <a:pt x="173890" y="130901"/>
                        <a:pt x="174159" y="128892"/>
                      </a:cubicBezTo>
                      <a:lnTo>
                        <a:pt x="178301" y="97447"/>
                      </a:lnTo>
                      <a:cubicBezTo>
                        <a:pt x="178448" y="96295"/>
                        <a:pt x="178105" y="95119"/>
                        <a:pt x="177321" y="94236"/>
                      </a:cubicBezTo>
                      <a:cubicBezTo>
                        <a:pt x="176537" y="93354"/>
                        <a:pt x="175434" y="92839"/>
                        <a:pt x="174257" y="92839"/>
                      </a:cubicBezTo>
                      <a:lnTo>
                        <a:pt x="147518" y="92839"/>
                      </a:lnTo>
                      <a:lnTo>
                        <a:pt x="147518" y="70414"/>
                      </a:lnTo>
                      <a:lnTo>
                        <a:pt x="174257" y="70414"/>
                      </a:lnTo>
                      <a:cubicBezTo>
                        <a:pt x="176512" y="70414"/>
                        <a:pt x="178326" y="68576"/>
                        <a:pt x="178326" y="66321"/>
                      </a:cubicBezTo>
                      <a:lnTo>
                        <a:pt x="178326" y="34900"/>
                      </a:lnTo>
                      <a:cubicBezTo>
                        <a:pt x="178326" y="32646"/>
                        <a:pt x="176512" y="30808"/>
                        <a:pt x="174257" y="30808"/>
                      </a:cubicBezTo>
                      <a:lnTo>
                        <a:pt x="146759" y="30808"/>
                      </a:lnTo>
                      <a:cubicBezTo>
                        <a:pt x="125338" y="30808"/>
                        <a:pt x="107937" y="48233"/>
                        <a:pt x="107937" y="69629"/>
                      </a:cubicBezTo>
                      <a:lnTo>
                        <a:pt x="107937" y="92839"/>
                      </a:lnTo>
                      <a:lnTo>
                        <a:pt x="86173" y="92839"/>
                      </a:lnTo>
                      <a:cubicBezTo>
                        <a:pt x="83918" y="92839"/>
                        <a:pt x="82080" y="94677"/>
                        <a:pt x="82080" y="96932"/>
                      </a:cubicBezTo>
                      <a:lnTo>
                        <a:pt x="82080" y="128352"/>
                      </a:lnTo>
                      <a:cubicBezTo>
                        <a:pt x="82080" y="130607"/>
                        <a:pt x="83918" y="132445"/>
                        <a:pt x="86173" y="132445"/>
                      </a:cubicBezTo>
                      <a:lnTo>
                        <a:pt x="107937" y="132445"/>
                      </a:lnTo>
                      <a:lnTo>
                        <a:pt x="107937" y="200972"/>
                      </a:lnTo>
                      <a:lnTo>
                        <a:pt x="12254" y="200972"/>
                      </a:lnTo>
                      <a:cubicBezTo>
                        <a:pt x="10000" y="200972"/>
                        <a:pt x="8161" y="199134"/>
                        <a:pt x="8161" y="196879"/>
                      </a:cubicBezTo>
                      <a:lnTo>
                        <a:pt x="8161" y="12254"/>
                      </a:lnTo>
                      <a:cubicBezTo>
                        <a:pt x="8161" y="10000"/>
                        <a:pt x="10000" y="8161"/>
                        <a:pt x="12254" y="8161"/>
                      </a:cubicBezTo>
                      <a:lnTo>
                        <a:pt x="20416" y="8161"/>
                      </a:lnTo>
                      <a:cubicBezTo>
                        <a:pt x="22671" y="8161"/>
                        <a:pt x="24509" y="6348"/>
                        <a:pt x="24509" y="4093"/>
                      </a:cubicBezTo>
                      <a:cubicBezTo>
                        <a:pt x="24509" y="1838"/>
                        <a:pt x="22671" y="0"/>
                        <a:pt x="20416" y="0"/>
                      </a:cubicBezTo>
                      <a:close/>
                    </a:path>
                  </a:pathLst>
                </a:custGeom>
                <a:gradFill>
                  <a:gsLst>
                    <a:gs pos="0">
                      <a:srgbClr val="645CA7"/>
                    </a:gs>
                    <a:gs pos="100000">
                      <a:srgbClr val="6A89BC"/>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94"/>
                <p:cNvSpPr/>
                <p:nvPr/>
              </p:nvSpPr>
              <p:spPr>
                <a:xfrm>
                  <a:off x="2416050" y="238125"/>
                  <a:ext cx="4002925" cy="5228350"/>
                </a:xfrm>
                <a:custGeom>
                  <a:rect b="b" l="l" r="r" t="t"/>
                  <a:pathLst>
                    <a:path extrusionOk="0" h="209134" w="160117">
                      <a:moveTo>
                        <a:pt x="4094" y="0"/>
                      </a:moveTo>
                      <a:cubicBezTo>
                        <a:pt x="1839" y="0"/>
                        <a:pt x="1" y="1838"/>
                        <a:pt x="1" y="4093"/>
                      </a:cubicBezTo>
                      <a:cubicBezTo>
                        <a:pt x="1" y="6348"/>
                        <a:pt x="1839" y="8161"/>
                        <a:pt x="4094" y="8161"/>
                      </a:cubicBezTo>
                      <a:lnTo>
                        <a:pt x="147862" y="8161"/>
                      </a:lnTo>
                      <a:cubicBezTo>
                        <a:pt x="150117" y="8161"/>
                        <a:pt x="151955" y="10000"/>
                        <a:pt x="151955" y="12254"/>
                      </a:cubicBezTo>
                      <a:lnTo>
                        <a:pt x="151955" y="196879"/>
                      </a:lnTo>
                      <a:cubicBezTo>
                        <a:pt x="151955" y="199134"/>
                        <a:pt x="150117" y="200972"/>
                        <a:pt x="147862" y="200972"/>
                      </a:cubicBezTo>
                      <a:lnTo>
                        <a:pt x="139701" y="200972"/>
                      </a:lnTo>
                      <a:cubicBezTo>
                        <a:pt x="137446" y="200972"/>
                        <a:pt x="135608" y="202810"/>
                        <a:pt x="135608" y="205065"/>
                      </a:cubicBezTo>
                      <a:cubicBezTo>
                        <a:pt x="135608" y="207320"/>
                        <a:pt x="137446" y="209133"/>
                        <a:pt x="139701" y="209133"/>
                      </a:cubicBezTo>
                      <a:lnTo>
                        <a:pt x="147862" y="209133"/>
                      </a:lnTo>
                      <a:cubicBezTo>
                        <a:pt x="154626" y="209133"/>
                        <a:pt x="160116" y="203643"/>
                        <a:pt x="160116" y="196879"/>
                      </a:cubicBezTo>
                      <a:lnTo>
                        <a:pt x="160116" y="12254"/>
                      </a:lnTo>
                      <a:cubicBezTo>
                        <a:pt x="160116" y="5490"/>
                        <a:pt x="154626" y="0"/>
                        <a:pt x="147862" y="0"/>
                      </a:cubicBezTo>
                      <a:close/>
                    </a:path>
                  </a:pathLst>
                </a:custGeom>
                <a:gradFill>
                  <a:gsLst>
                    <a:gs pos="0">
                      <a:srgbClr val="645CA7"/>
                    </a:gs>
                    <a:gs pos="100000">
                      <a:srgbClr val="6A89BC"/>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94"/>
                <p:cNvSpPr/>
                <p:nvPr/>
              </p:nvSpPr>
              <p:spPr>
                <a:xfrm>
                  <a:off x="5398150" y="5262400"/>
                  <a:ext cx="204075" cy="204075"/>
                </a:xfrm>
                <a:custGeom>
                  <a:rect b="b" l="l" r="r" t="t"/>
                  <a:pathLst>
                    <a:path extrusionOk="0" h="8163" w="8163">
                      <a:moveTo>
                        <a:pt x="4069" y="1"/>
                      </a:moveTo>
                      <a:cubicBezTo>
                        <a:pt x="1814" y="1"/>
                        <a:pt x="1" y="1839"/>
                        <a:pt x="1" y="4094"/>
                      </a:cubicBezTo>
                      <a:cubicBezTo>
                        <a:pt x="1" y="6349"/>
                        <a:pt x="1814" y="8162"/>
                        <a:pt x="4069" y="8162"/>
                      </a:cubicBezTo>
                      <a:cubicBezTo>
                        <a:pt x="6324" y="8162"/>
                        <a:pt x="8162" y="6349"/>
                        <a:pt x="8162" y="4094"/>
                      </a:cubicBezTo>
                      <a:cubicBezTo>
                        <a:pt x="8162" y="1839"/>
                        <a:pt x="6324" y="1"/>
                        <a:pt x="4069" y="1"/>
                      </a:cubicBezTo>
                      <a:close/>
                    </a:path>
                  </a:pathLst>
                </a:custGeom>
                <a:gradFill>
                  <a:gsLst>
                    <a:gs pos="0">
                      <a:srgbClr val="645CA7"/>
                    </a:gs>
                    <a:gs pos="100000">
                      <a:srgbClr val="D77EAD"/>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94"/>
                <p:cNvSpPr/>
                <p:nvPr/>
              </p:nvSpPr>
              <p:spPr>
                <a:xfrm>
                  <a:off x="2007375" y="238125"/>
                  <a:ext cx="204675" cy="204050"/>
                </a:xfrm>
                <a:custGeom>
                  <a:rect b="b" l="l" r="r" t="t"/>
                  <a:pathLst>
                    <a:path extrusionOk="0" h="8162" w="8187">
                      <a:moveTo>
                        <a:pt x="4093" y="0"/>
                      </a:moveTo>
                      <a:cubicBezTo>
                        <a:pt x="1838" y="0"/>
                        <a:pt x="0" y="1838"/>
                        <a:pt x="0" y="4093"/>
                      </a:cubicBezTo>
                      <a:cubicBezTo>
                        <a:pt x="0" y="6348"/>
                        <a:pt x="1838" y="8161"/>
                        <a:pt x="4093" y="8161"/>
                      </a:cubicBezTo>
                      <a:cubicBezTo>
                        <a:pt x="6348" y="8161"/>
                        <a:pt x="8186" y="6348"/>
                        <a:pt x="8186" y="4093"/>
                      </a:cubicBezTo>
                      <a:cubicBezTo>
                        <a:pt x="8186" y="1838"/>
                        <a:pt x="6348" y="0"/>
                        <a:pt x="4093" y="0"/>
                      </a:cubicBezTo>
                      <a:close/>
                    </a:path>
                  </a:pathLst>
                </a:custGeom>
                <a:gradFill>
                  <a:gsLst>
                    <a:gs pos="0">
                      <a:srgbClr val="645CA7"/>
                    </a:gs>
                    <a:gs pos="100000">
                      <a:srgbClr val="D77EAD"/>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99" name="Google Shape;799;p94"/>
            <p:cNvGrpSpPr/>
            <p:nvPr/>
          </p:nvGrpSpPr>
          <p:grpSpPr>
            <a:xfrm>
              <a:off x="6309284" y="4318653"/>
              <a:ext cx="833587" cy="742273"/>
              <a:chOff x="4099819" y="389821"/>
              <a:chExt cx="993000" cy="993001"/>
            </a:xfrm>
          </p:grpSpPr>
          <p:sp>
            <p:nvSpPr>
              <p:cNvPr id="800" name="Google Shape;800;p94">
                <a:hlinkClick r:id="rId7"/>
              </p:cNvPr>
              <p:cNvSpPr/>
              <p:nvPr/>
            </p:nvSpPr>
            <p:spPr>
              <a:xfrm>
                <a:off x="4099819" y="389821"/>
                <a:ext cx="993000" cy="993001"/>
              </a:xfrm>
              <a:prstGeom prst="ellipse">
                <a:avLst/>
              </a:prstGeom>
              <a:solidFill>
                <a:srgbClr val="FFFFFF">
                  <a:alpha val="75294"/>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C3B1"/>
                  </a:solidFill>
                  <a:latin typeface="Calibri"/>
                  <a:ea typeface="Calibri"/>
                  <a:cs typeface="Calibri"/>
                  <a:sym typeface="Calibri"/>
                </a:endParaRPr>
              </a:p>
            </p:txBody>
          </p:sp>
          <p:grpSp>
            <p:nvGrpSpPr>
              <p:cNvPr id="801" name="Google Shape;801;p94"/>
              <p:cNvGrpSpPr/>
              <p:nvPr/>
            </p:nvGrpSpPr>
            <p:grpSpPr>
              <a:xfrm>
                <a:off x="4386080" y="715037"/>
                <a:ext cx="420477" cy="342935"/>
                <a:chOff x="1180800" y="717250"/>
                <a:chExt cx="5236325" cy="4270675"/>
              </a:xfrm>
            </p:grpSpPr>
            <p:sp>
              <p:nvSpPr>
                <p:cNvPr id="802" name="Google Shape;802;p94"/>
                <p:cNvSpPr/>
                <p:nvPr/>
              </p:nvSpPr>
              <p:spPr>
                <a:xfrm>
                  <a:off x="1180800" y="904475"/>
                  <a:ext cx="2879825" cy="4083450"/>
                </a:xfrm>
                <a:custGeom>
                  <a:rect b="b" l="l" r="r" t="t"/>
                  <a:pathLst>
                    <a:path extrusionOk="0" h="163338" w="115193">
                      <a:moveTo>
                        <a:pt x="18003" y="0"/>
                      </a:moveTo>
                      <a:cubicBezTo>
                        <a:pt x="17902" y="0"/>
                        <a:pt x="17799" y="4"/>
                        <a:pt x="17696" y="12"/>
                      </a:cubicBezTo>
                      <a:cubicBezTo>
                        <a:pt x="16397" y="110"/>
                        <a:pt x="15221" y="820"/>
                        <a:pt x="14535" y="1948"/>
                      </a:cubicBezTo>
                      <a:cubicBezTo>
                        <a:pt x="14314" y="2291"/>
                        <a:pt x="9339" y="10501"/>
                        <a:pt x="8456" y="21947"/>
                      </a:cubicBezTo>
                      <a:cubicBezTo>
                        <a:pt x="7844" y="30010"/>
                        <a:pt x="9241" y="40868"/>
                        <a:pt x="17500" y="51553"/>
                      </a:cubicBezTo>
                      <a:cubicBezTo>
                        <a:pt x="16471" y="51088"/>
                        <a:pt x="15441" y="50549"/>
                        <a:pt x="14437" y="49936"/>
                      </a:cubicBezTo>
                      <a:cubicBezTo>
                        <a:pt x="13784" y="49523"/>
                        <a:pt x="13038" y="49313"/>
                        <a:pt x="12288" y="49313"/>
                      </a:cubicBezTo>
                      <a:cubicBezTo>
                        <a:pt x="11658" y="49313"/>
                        <a:pt x="11024" y="49462"/>
                        <a:pt x="10442" y="49764"/>
                      </a:cubicBezTo>
                      <a:cubicBezTo>
                        <a:pt x="9167" y="50402"/>
                        <a:pt x="8334" y="51652"/>
                        <a:pt x="8211" y="53073"/>
                      </a:cubicBezTo>
                      <a:cubicBezTo>
                        <a:pt x="8187" y="53441"/>
                        <a:pt x="7550" y="62117"/>
                        <a:pt x="11643" y="71969"/>
                      </a:cubicBezTo>
                      <a:cubicBezTo>
                        <a:pt x="14142" y="77974"/>
                        <a:pt x="18775" y="85204"/>
                        <a:pt x="27328" y="90817"/>
                      </a:cubicBezTo>
                      <a:cubicBezTo>
                        <a:pt x="27181" y="90817"/>
                        <a:pt x="27059" y="90792"/>
                        <a:pt x="26911" y="90792"/>
                      </a:cubicBezTo>
                      <a:cubicBezTo>
                        <a:pt x="26760" y="90775"/>
                        <a:pt x="26608" y="90767"/>
                        <a:pt x="26458" y="90767"/>
                      </a:cubicBezTo>
                      <a:cubicBezTo>
                        <a:pt x="25272" y="90767"/>
                        <a:pt x="24144" y="91275"/>
                        <a:pt x="23382" y="92189"/>
                      </a:cubicBezTo>
                      <a:cubicBezTo>
                        <a:pt x="22500" y="93218"/>
                        <a:pt x="22181" y="94591"/>
                        <a:pt x="22524" y="95890"/>
                      </a:cubicBezTo>
                      <a:cubicBezTo>
                        <a:pt x="22622" y="96208"/>
                        <a:pt x="24681" y="103659"/>
                        <a:pt x="30857" y="111208"/>
                      </a:cubicBezTo>
                      <a:cubicBezTo>
                        <a:pt x="35293" y="116600"/>
                        <a:pt x="42524" y="122874"/>
                        <a:pt x="53602" y="125742"/>
                      </a:cubicBezTo>
                      <a:cubicBezTo>
                        <a:pt x="45331" y="130336"/>
                        <a:pt x="31359" y="136086"/>
                        <a:pt x="13147" y="136086"/>
                      </a:cubicBezTo>
                      <a:cubicBezTo>
                        <a:pt x="10473" y="136086"/>
                        <a:pt x="7707" y="135962"/>
                        <a:pt x="4854" y="135692"/>
                      </a:cubicBezTo>
                      <a:cubicBezTo>
                        <a:pt x="4728" y="135681"/>
                        <a:pt x="4604" y="135675"/>
                        <a:pt x="4480" y="135675"/>
                      </a:cubicBezTo>
                      <a:cubicBezTo>
                        <a:pt x="2762" y="135675"/>
                        <a:pt x="1208" y="136767"/>
                        <a:pt x="614" y="138413"/>
                      </a:cubicBezTo>
                      <a:cubicBezTo>
                        <a:pt x="1" y="140177"/>
                        <a:pt x="663" y="142138"/>
                        <a:pt x="2231" y="143167"/>
                      </a:cubicBezTo>
                      <a:cubicBezTo>
                        <a:pt x="22573" y="156549"/>
                        <a:pt x="45318" y="163338"/>
                        <a:pt x="68184" y="163338"/>
                      </a:cubicBezTo>
                      <a:cubicBezTo>
                        <a:pt x="82988" y="163338"/>
                        <a:pt x="97840" y="160495"/>
                        <a:pt x="112104" y="154711"/>
                      </a:cubicBezTo>
                      <a:cubicBezTo>
                        <a:pt x="114187" y="153878"/>
                        <a:pt x="115192" y="151500"/>
                        <a:pt x="114334" y="149417"/>
                      </a:cubicBezTo>
                      <a:cubicBezTo>
                        <a:pt x="113700" y="147830"/>
                        <a:pt x="112169" y="146869"/>
                        <a:pt x="110556" y="146869"/>
                      </a:cubicBezTo>
                      <a:cubicBezTo>
                        <a:pt x="110050" y="146869"/>
                        <a:pt x="109537" y="146964"/>
                        <a:pt x="109040" y="147162"/>
                      </a:cubicBezTo>
                      <a:cubicBezTo>
                        <a:pt x="95768" y="152523"/>
                        <a:pt x="81959" y="155175"/>
                        <a:pt x="68188" y="155175"/>
                      </a:cubicBezTo>
                      <a:cubicBezTo>
                        <a:pt x="51799" y="155175"/>
                        <a:pt x="35463" y="151419"/>
                        <a:pt x="20147" y="144001"/>
                      </a:cubicBezTo>
                      <a:cubicBezTo>
                        <a:pt x="49116" y="141868"/>
                        <a:pt x="66591" y="127016"/>
                        <a:pt x="67424" y="126281"/>
                      </a:cubicBezTo>
                      <a:cubicBezTo>
                        <a:pt x="68699" y="125202"/>
                        <a:pt x="69165" y="123438"/>
                        <a:pt x="68601" y="121845"/>
                      </a:cubicBezTo>
                      <a:cubicBezTo>
                        <a:pt x="68037" y="120276"/>
                        <a:pt x="66567" y="119198"/>
                        <a:pt x="64900" y="119124"/>
                      </a:cubicBezTo>
                      <a:cubicBezTo>
                        <a:pt x="53405" y="118757"/>
                        <a:pt x="44166" y="114418"/>
                        <a:pt x="37377" y="106282"/>
                      </a:cubicBezTo>
                      <a:cubicBezTo>
                        <a:pt x="35293" y="103806"/>
                        <a:pt x="33774" y="101306"/>
                        <a:pt x="32696" y="99223"/>
                      </a:cubicBezTo>
                      <a:cubicBezTo>
                        <a:pt x="39999" y="99174"/>
                        <a:pt x="45514" y="97900"/>
                        <a:pt x="45808" y="97826"/>
                      </a:cubicBezTo>
                      <a:cubicBezTo>
                        <a:pt x="47646" y="97385"/>
                        <a:pt x="48945" y="95743"/>
                        <a:pt x="48945" y="93856"/>
                      </a:cubicBezTo>
                      <a:cubicBezTo>
                        <a:pt x="48945" y="91993"/>
                        <a:pt x="47670" y="90351"/>
                        <a:pt x="45832" y="89885"/>
                      </a:cubicBezTo>
                      <a:cubicBezTo>
                        <a:pt x="23505" y="84420"/>
                        <a:pt x="17990" y="68857"/>
                        <a:pt x="16691" y="60034"/>
                      </a:cubicBezTo>
                      <a:lnTo>
                        <a:pt x="16691" y="60034"/>
                      </a:lnTo>
                      <a:cubicBezTo>
                        <a:pt x="23300" y="62449"/>
                        <a:pt x="29104" y="62534"/>
                        <a:pt x="30142" y="62534"/>
                      </a:cubicBezTo>
                      <a:cubicBezTo>
                        <a:pt x="30220" y="62534"/>
                        <a:pt x="30271" y="62533"/>
                        <a:pt x="30294" y="62533"/>
                      </a:cubicBezTo>
                      <a:cubicBezTo>
                        <a:pt x="32034" y="62484"/>
                        <a:pt x="33553" y="61382"/>
                        <a:pt x="34093" y="59739"/>
                      </a:cubicBezTo>
                      <a:cubicBezTo>
                        <a:pt x="34632" y="58097"/>
                        <a:pt x="34093" y="56284"/>
                        <a:pt x="32720" y="55230"/>
                      </a:cubicBezTo>
                      <a:cubicBezTo>
                        <a:pt x="12108" y="39201"/>
                        <a:pt x="15686" y="20329"/>
                        <a:pt x="19044" y="11384"/>
                      </a:cubicBezTo>
                      <a:lnTo>
                        <a:pt x="19044" y="11384"/>
                      </a:lnTo>
                      <a:cubicBezTo>
                        <a:pt x="21863" y="14349"/>
                        <a:pt x="24975" y="17315"/>
                        <a:pt x="28333" y="20207"/>
                      </a:cubicBezTo>
                      <a:cubicBezTo>
                        <a:pt x="29112" y="20874"/>
                        <a:pt x="30067" y="21203"/>
                        <a:pt x="31016" y="21203"/>
                      </a:cubicBezTo>
                      <a:cubicBezTo>
                        <a:pt x="32158" y="21203"/>
                        <a:pt x="33290" y="20727"/>
                        <a:pt x="34093" y="19790"/>
                      </a:cubicBezTo>
                      <a:cubicBezTo>
                        <a:pt x="35563" y="18099"/>
                        <a:pt x="35367" y="15526"/>
                        <a:pt x="33676" y="14055"/>
                      </a:cubicBezTo>
                      <a:cubicBezTo>
                        <a:pt x="28872" y="9889"/>
                        <a:pt x="24657" y="5649"/>
                        <a:pt x="21127" y="1458"/>
                      </a:cubicBezTo>
                      <a:cubicBezTo>
                        <a:pt x="20336" y="531"/>
                        <a:pt x="19212" y="0"/>
                        <a:pt x="18003" y="0"/>
                      </a:cubicBezTo>
                      <a:close/>
                    </a:path>
                  </a:pathLst>
                </a:custGeom>
                <a:gradFill>
                  <a:gsLst>
                    <a:gs pos="0">
                      <a:srgbClr val="645CA7"/>
                    </a:gs>
                    <a:gs pos="100000">
                      <a:srgbClr val="6A89BC"/>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94"/>
                <p:cNvSpPr/>
                <p:nvPr/>
              </p:nvSpPr>
              <p:spPr>
                <a:xfrm>
                  <a:off x="2513475" y="717250"/>
                  <a:ext cx="3903650" cy="3653675"/>
                </a:xfrm>
                <a:custGeom>
                  <a:rect b="b" l="l" r="r" t="t"/>
                  <a:pathLst>
                    <a:path extrusionOk="0" h="146147" w="156146">
                      <a:moveTo>
                        <a:pt x="90144" y="1"/>
                      </a:moveTo>
                      <a:cubicBezTo>
                        <a:pt x="65292" y="1"/>
                        <a:pt x="45072" y="20221"/>
                        <a:pt x="45072" y="45048"/>
                      </a:cubicBezTo>
                      <a:cubicBezTo>
                        <a:pt x="45072" y="46788"/>
                        <a:pt x="45170" y="48504"/>
                        <a:pt x="45366" y="50219"/>
                      </a:cubicBezTo>
                      <a:cubicBezTo>
                        <a:pt x="45047" y="50225"/>
                        <a:pt x="44729" y="50228"/>
                        <a:pt x="44410" y="50228"/>
                      </a:cubicBezTo>
                      <a:cubicBezTo>
                        <a:pt x="30410" y="50228"/>
                        <a:pt x="16345" y="44515"/>
                        <a:pt x="6544" y="39386"/>
                      </a:cubicBezTo>
                      <a:cubicBezTo>
                        <a:pt x="5936" y="39068"/>
                        <a:pt x="5288" y="38917"/>
                        <a:pt x="4650" y="38917"/>
                      </a:cubicBezTo>
                      <a:cubicBezTo>
                        <a:pt x="3179" y="38917"/>
                        <a:pt x="1765" y="39717"/>
                        <a:pt x="1030" y="41102"/>
                      </a:cubicBezTo>
                      <a:cubicBezTo>
                        <a:pt x="0" y="43087"/>
                        <a:pt x="760" y="45563"/>
                        <a:pt x="2745" y="46617"/>
                      </a:cubicBezTo>
                      <a:cubicBezTo>
                        <a:pt x="13409" y="52187"/>
                        <a:pt x="28768" y="58370"/>
                        <a:pt x="44434" y="58370"/>
                      </a:cubicBezTo>
                      <a:cubicBezTo>
                        <a:pt x="46483" y="58370"/>
                        <a:pt x="48537" y="58264"/>
                        <a:pt x="50587" y="58038"/>
                      </a:cubicBezTo>
                      <a:cubicBezTo>
                        <a:pt x="51738" y="57915"/>
                        <a:pt x="52768" y="57302"/>
                        <a:pt x="53454" y="56371"/>
                      </a:cubicBezTo>
                      <a:cubicBezTo>
                        <a:pt x="54116" y="55415"/>
                        <a:pt x="54361" y="54239"/>
                        <a:pt x="54116" y="53111"/>
                      </a:cubicBezTo>
                      <a:cubicBezTo>
                        <a:pt x="53528" y="50464"/>
                        <a:pt x="53233" y="47768"/>
                        <a:pt x="53233" y="45048"/>
                      </a:cubicBezTo>
                      <a:cubicBezTo>
                        <a:pt x="53233" y="24706"/>
                        <a:pt x="69777" y="8138"/>
                        <a:pt x="90144" y="8138"/>
                      </a:cubicBezTo>
                      <a:cubicBezTo>
                        <a:pt x="100364" y="8138"/>
                        <a:pt x="109873" y="12231"/>
                        <a:pt x="116907" y="19657"/>
                      </a:cubicBezTo>
                      <a:cubicBezTo>
                        <a:pt x="117687" y="20481"/>
                        <a:pt x="118769" y="20920"/>
                        <a:pt x="119862" y="20920"/>
                      </a:cubicBezTo>
                      <a:cubicBezTo>
                        <a:pt x="119972" y="20920"/>
                        <a:pt x="120082" y="20916"/>
                        <a:pt x="120191" y="20907"/>
                      </a:cubicBezTo>
                      <a:cubicBezTo>
                        <a:pt x="122887" y="20735"/>
                        <a:pt x="129995" y="19338"/>
                        <a:pt x="137666" y="16152"/>
                      </a:cubicBezTo>
                      <a:lnTo>
                        <a:pt x="137666" y="16152"/>
                      </a:lnTo>
                      <a:cubicBezTo>
                        <a:pt x="135338" y="19142"/>
                        <a:pt x="131931" y="22573"/>
                        <a:pt x="126858" y="26152"/>
                      </a:cubicBezTo>
                      <a:cubicBezTo>
                        <a:pt x="125363" y="27206"/>
                        <a:pt x="124750" y="29142"/>
                        <a:pt x="125387" y="30857"/>
                      </a:cubicBezTo>
                      <a:cubicBezTo>
                        <a:pt x="125963" y="32494"/>
                        <a:pt x="127493" y="33566"/>
                        <a:pt x="129202" y="33566"/>
                      </a:cubicBezTo>
                      <a:cubicBezTo>
                        <a:pt x="129310" y="33566"/>
                        <a:pt x="129420" y="33562"/>
                        <a:pt x="129529" y="33553"/>
                      </a:cubicBezTo>
                      <a:cubicBezTo>
                        <a:pt x="129799" y="33529"/>
                        <a:pt x="134284" y="33161"/>
                        <a:pt x="140730" y="31495"/>
                      </a:cubicBezTo>
                      <a:lnTo>
                        <a:pt x="140730" y="31495"/>
                      </a:lnTo>
                      <a:cubicBezTo>
                        <a:pt x="137176" y="35367"/>
                        <a:pt x="133010" y="38970"/>
                        <a:pt x="128892" y="41641"/>
                      </a:cubicBezTo>
                      <a:cubicBezTo>
                        <a:pt x="127740" y="42401"/>
                        <a:pt x="127054" y="43675"/>
                        <a:pt x="127054" y="45048"/>
                      </a:cubicBezTo>
                      <a:cubicBezTo>
                        <a:pt x="127054" y="82644"/>
                        <a:pt x="110976" y="116859"/>
                        <a:pt x="82963" y="138868"/>
                      </a:cubicBezTo>
                      <a:cubicBezTo>
                        <a:pt x="81173" y="140240"/>
                        <a:pt x="80879" y="142813"/>
                        <a:pt x="82276" y="144578"/>
                      </a:cubicBezTo>
                      <a:cubicBezTo>
                        <a:pt x="83061" y="145607"/>
                        <a:pt x="84262" y="146147"/>
                        <a:pt x="85463" y="146147"/>
                      </a:cubicBezTo>
                      <a:cubicBezTo>
                        <a:pt x="86345" y="146147"/>
                        <a:pt x="87252" y="145853"/>
                        <a:pt x="87987" y="145264"/>
                      </a:cubicBezTo>
                      <a:cubicBezTo>
                        <a:pt x="102300" y="134039"/>
                        <a:pt x="114113" y="119408"/>
                        <a:pt x="122152" y="102962"/>
                      </a:cubicBezTo>
                      <a:cubicBezTo>
                        <a:pt x="130510" y="85880"/>
                        <a:pt x="134872" y="67155"/>
                        <a:pt x="135191" y="47229"/>
                      </a:cubicBezTo>
                      <a:cubicBezTo>
                        <a:pt x="143328" y="41494"/>
                        <a:pt x="151097" y="33088"/>
                        <a:pt x="155313" y="25343"/>
                      </a:cubicBezTo>
                      <a:cubicBezTo>
                        <a:pt x="156146" y="23799"/>
                        <a:pt x="155925" y="21912"/>
                        <a:pt x="154749" y="20613"/>
                      </a:cubicBezTo>
                      <a:cubicBezTo>
                        <a:pt x="153965" y="19763"/>
                        <a:pt x="152864" y="19306"/>
                        <a:pt x="151746" y="19306"/>
                      </a:cubicBezTo>
                      <a:cubicBezTo>
                        <a:pt x="151187" y="19306"/>
                        <a:pt x="150623" y="19420"/>
                        <a:pt x="150092" y="19657"/>
                      </a:cubicBezTo>
                      <a:cubicBezTo>
                        <a:pt x="147739" y="20686"/>
                        <a:pt x="145435" y="21544"/>
                        <a:pt x="143254" y="22255"/>
                      </a:cubicBezTo>
                      <a:cubicBezTo>
                        <a:pt x="149970" y="14191"/>
                        <a:pt x="150509" y="7893"/>
                        <a:pt x="150558" y="6961"/>
                      </a:cubicBezTo>
                      <a:cubicBezTo>
                        <a:pt x="150631" y="5417"/>
                        <a:pt x="149823" y="3947"/>
                        <a:pt x="148450" y="3187"/>
                      </a:cubicBezTo>
                      <a:cubicBezTo>
                        <a:pt x="147842" y="2855"/>
                        <a:pt x="147163" y="2688"/>
                        <a:pt x="146485" y="2688"/>
                      </a:cubicBezTo>
                      <a:cubicBezTo>
                        <a:pt x="145660" y="2688"/>
                        <a:pt x="144836" y="2935"/>
                        <a:pt x="144137" y="3432"/>
                      </a:cubicBezTo>
                      <a:cubicBezTo>
                        <a:pt x="136073" y="9094"/>
                        <a:pt x="125804" y="11814"/>
                        <a:pt x="121343" y="12549"/>
                      </a:cubicBezTo>
                      <a:cubicBezTo>
                        <a:pt x="112912" y="4437"/>
                        <a:pt x="101908" y="1"/>
                        <a:pt x="90144" y="1"/>
                      </a:cubicBezTo>
                      <a:close/>
                    </a:path>
                  </a:pathLst>
                </a:custGeom>
                <a:gradFill>
                  <a:gsLst>
                    <a:gs pos="0">
                      <a:srgbClr val="645CA7"/>
                    </a:gs>
                    <a:gs pos="100000">
                      <a:srgbClr val="6A89BC"/>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94"/>
                <p:cNvSpPr/>
                <p:nvPr/>
              </p:nvSpPr>
              <p:spPr>
                <a:xfrm>
                  <a:off x="4195400" y="4396600"/>
                  <a:ext cx="232850" cy="204100"/>
                </a:xfrm>
                <a:custGeom>
                  <a:rect b="b" l="l" r="r" t="t"/>
                  <a:pathLst>
                    <a:path extrusionOk="0" h="8164" w="9314">
                      <a:moveTo>
                        <a:pt x="4660" y="0"/>
                      </a:moveTo>
                      <a:cubicBezTo>
                        <a:pt x="4010" y="0"/>
                        <a:pt x="3353" y="158"/>
                        <a:pt x="2745" y="492"/>
                      </a:cubicBezTo>
                      <a:cubicBezTo>
                        <a:pt x="760" y="1546"/>
                        <a:pt x="0" y="4021"/>
                        <a:pt x="1078" y="6007"/>
                      </a:cubicBezTo>
                      <a:cubicBezTo>
                        <a:pt x="1814" y="7379"/>
                        <a:pt x="3211" y="8163"/>
                        <a:pt x="4681" y="8163"/>
                      </a:cubicBezTo>
                      <a:cubicBezTo>
                        <a:pt x="5318" y="8163"/>
                        <a:pt x="5980" y="7992"/>
                        <a:pt x="6593" y="7673"/>
                      </a:cubicBezTo>
                      <a:cubicBezTo>
                        <a:pt x="8578" y="6595"/>
                        <a:pt x="9313" y="4120"/>
                        <a:pt x="8259" y="2134"/>
                      </a:cubicBezTo>
                      <a:cubicBezTo>
                        <a:pt x="7515" y="781"/>
                        <a:pt x="6106" y="0"/>
                        <a:pt x="4660" y="0"/>
                      </a:cubicBezTo>
                      <a:close/>
                    </a:path>
                  </a:pathLst>
                </a:custGeom>
                <a:gradFill>
                  <a:gsLst>
                    <a:gs pos="0">
                      <a:srgbClr val="645CA7"/>
                    </a:gs>
                    <a:gs pos="100000">
                      <a:srgbClr val="D77EAD"/>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94"/>
                <p:cNvSpPr/>
                <p:nvPr/>
              </p:nvSpPr>
              <p:spPr>
                <a:xfrm>
                  <a:off x="2163600" y="1479450"/>
                  <a:ext cx="231650" cy="204100"/>
                </a:xfrm>
                <a:custGeom>
                  <a:rect b="b" l="l" r="r" t="t"/>
                  <a:pathLst>
                    <a:path extrusionOk="0" h="8164" w="9266">
                      <a:moveTo>
                        <a:pt x="4634" y="0"/>
                      </a:moveTo>
                      <a:cubicBezTo>
                        <a:pt x="3343" y="0"/>
                        <a:pt x="2076" y="618"/>
                        <a:pt x="1275" y="1766"/>
                      </a:cubicBezTo>
                      <a:cubicBezTo>
                        <a:pt x="1" y="3605"/>
                        <a:pt x="467" y="6153"/>
                        <a:pt x="2329" y="7428"/>
                      </a:cubicBezTo>
                      <a:cubicBezTo>
                        <a:pt x="3016" y="7918"/>
                        <a:pt x="3824" y="8163"/>
                        <a:pt x="4633" y="8163"/>
                      </a:cubicBezTo>
                      <a:cubicBezTo>
                        <a:pt x="5932" y="8163"/>
                        <a:pt x="7207" y="7550"/>
                        <a:pt x="7991" y="6399"/>
                      </a:cubicBezTo>
                      <a:cubicBezTo>
                        <a:pt x="9265" y="4536"/>
                        <a:pt x="8800" y="2011"/>
                        <a:pt x="6961" y="737"/>
                      </a:cubicBezTo>
                      <a:cubicBezTo>
                        <a:pt x="6247" y="239"/>
                        <a:pt x="5436" y="0"/>
                        <a:pt x="4634" y="0"/>
                      </a:cubicBezTo>
                      <a:close/>
                    </a:path>
                  </a:pathLst>
                </a:custGeom>
                <a:gradFill>
                  <a:gsLst>
                    <a:gs pos="0">
                      <a:srgbClr val="645CA7"/>
                    </a:gs>
                    <a:gs pos="100000">
                      <a:srgbClr val="D77EAD"/>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06" name="Google Shape;806;p94"/>
            <p:cNvGrpSpPr/>
            <p:nvPr/>
          </p:nvGrpSpPr>
          <p:grpSpPr>
            <a:xfrm>
              <a:off x="7509510" y="4318653"/>
              <a:ext cx="837163" cy="773379"/>
              <a:chOff x="6068957" y="389821"/>
              <a:chExt cx="992999" cy="993001"/>
            </a:xfrm>
          </p:grpSpPr>
          <p:sp>
            <p:nvSpPr>
              <p:cNvPr id="807" name="Google Shape;807;p94">
                <a:hlinkClick r:id="rId8"/>
              </p:cNvPr>
              <p:cNvSpPr/>
              <p:nvPr/>
            </p:nvSpPr>
            <p:spPr>
              <a:xfrm>
                <a:off x="6068957" y="389821"/>
                <a:ext cx="992999" cy="993001"/>
              </a:xfrm>
              <a:prstGeom prst="ellipse">
                <a:avLst/>
              </a:prstGeom>
              <a:solidFill>
                <a:srgbClr val="FFFFFF">
                  <a:alpha val="75294"/>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C3B1"/>
                  </a:solidFill>
                  <a:latin typeface="Calibri"/>
                  <a:ea typeface="Calibri"/>
                  <a:cs typeface="Calibri"/>
                  <a:sym typeface="Calibri"/>
                </a:endParaRPr>
              </a:p>
            </p:txBody>
          </p:sp>
          <p:grpSp>
            <p:nvGrpSpPr>
              <p:cNvPr id="808" name="Google Shape;808;p94"/>
              <p:cNvGrpSpPr/>
              <p:nvPr/>
            </p:nvGrpSpPr>
            <p:grpSpPr>
              <a:xfrm>
                <a:off x="6354003" y="657879"/>
                <a:ext cx="419837" cy="419837"/>
                <a:chOff x="1190625" y="238125"/>
                <a:chExt cx="5228350" cy="5228350"/>
              </a:xfrm>
            </p:grpSpPr>
            <p:sp>
              <p:nvSpPr>
                <p:cNvPr id="809" name="Google Shape;809;p94"/>
                <p:cNvSpPr/>
                <p:nvPr/>
              </p:nvSpPr>
              <p:spPr>
                <a:xfrm>
                  <a:off x="1190625" y="238125"/>
                  <a:ext cx="5228350" cy="5228350"/>
                </a:xfrm>
                <a:custGeom>
                  <a:rect b="b" l="l" r="r" t="t"/>
                  <a:pathLst>
                    <a:path extrusionOk="0" h="209134" w="209134">
                      <a:moveTo>
                        <a:pt x="53111" y="0"/>
                      </a:moveTo>
                      <a:cubicBezTo>
                        <a:pt x="23823" y="0"/>
                        <a:pt x="0" y="23823"/>
                        <a:pt x="0" y="53111"/>
                      </a:cubicBezTo>
                      <a:lnTo>
                        <a:pt x="0" y="156047"/>
                      </a:lnTo>
                      <a:cubicBezTo>
                        <a:pt x="0" y="185311"/>
                        <a:pt x="23823" y="209133"/>
                        <a:pt x="53111" y="209133"/>
                      </a:cubicBezTo>
                      <a:lnTo>
                        <a:pt x="156047" y="209133"/>
                      </a:lnTo>
                      <a:cubicBezTo>
                        <a:pt x="185311" y="209133"/>
                        <a:pt x="209133" y="185311"/>
                        <a:pt x="209133" y="156047"/>
                      </a:cubicBezTo>
                      <a:lnTo>
                        <a:pt x="209133" y="53111"/>
                      </a:lnTo>
                      <a:cubicBezTo>
                        <a:pt x="209133" y="23823"/>
                        <a:pt x="185311" y="0"/>
                        <a:pt x="156047" y="0"/>
                      </a:cubicBezTo>
                      <a:lnTo>
                        <a:pt x="96393" y="0"/>
                      </a:lnTo>
                      <a:cubicBezTo>
                        <a:pt x="94138" y="0"/>
                        <a:pt x="92325" y="1838"/>
                        <a:pt x="92325" y="4093"/>
                      </a:cubicBezTo>
                      <a:cubicBezTo>
                        <a:pt x="92325" y="6348"/>
                        <a:pt x="94138" y="8161"/>
                        <a:pt x="96393" y="8161"/>
                      </a:cubicBezTo>
                      <a:lnTo>
                        <a:pt x="156047" y="8161"/>
                      </a:lnTo>
                      <a:cubicBezTo>
                        <a:pt x="180826" y="8161"/>
                        <a:pt x="200972" y="28332"/>
                        <a:pt x="200972" y="53111"/>
                      </a:cubicBezTo>
                      <a:lnTo>
                        <a:pt x="200972" y="156047"/>
                      </a:lnTo>
                      <a:cubicBezTo>
                        <a:pt x="200972" y="180826"/>
                        <a:pt x="180826" y="200972"/>
                        <a:pt x="156047" y="200972"/>
                      </a:cubicBezTo>
                      <a:lnTo>
                        <a:pt x="53111" y="200972"/>
                      </a:lnTo>
                      <a:cubicBezTo>
                        <a:pt x="28332" y="200972"/>
                        <a:pt x="8161" y="180826"/>
                        <a:pt x="8161" y="156047"/>
                      </a:cubicBezTo>
                      <a:lnTo>
                        <a:pt x="8161" y="53111"/>
                      </a:lnTo>
                      <a:cubicBezTo>
                        <a:pt x="8161" y="28332"/>
                        <a:pt x="28332" y="8161"/>
                        <a:pt x="53111" y="8161"/>
                      </a:cubicBezTo>
                      <a:lnTo>
                        <a:pt x="63723" y="8161"/>
                      </a:lnTo>
                      <a:cubicBezTo>
                        <a:pt x="65978" y="8161"/>
                        <a:pt x="67816" y="6348"/>
                        <a:pt x="67816" y="4093"/>
                      </a:cubicBezTo>
                      <a:cubicBezTo>
                        <a:pt x="67816" y="1838"/>
                        <a:pt x="65978" y="0"/>
                        <a:pt x="63723" y="0"/>
                      </a:cubicBezTo>
                      <a:close/>
                    </a:path>
                  </a:pathLst>
                </a:custGeom>
                <a:gradFill>
                  <a:gsLst>
                    <a:gs pos="0">
                      <a:srgbClr val="645CA7"/>
                    </a:gs>
                    <a:gs pos="100000">
                      <a:srgbClr val="6A89BC"/>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94"/>
                <p:cNvSpPr/>
                <p:nvPr/>
              </p:nvSpPr>
              <p:spPr>
                <a:xfrm>
                  <a:off x="1599300" y="646800"/>
                  <a:ext cx="4411600" cy="4411600"/>
                </a:xfrm>
                <a:custGeom>
                  <a:rect b="b" l="l" r="r" t="t"/>
                  <a:pathLst>
                    <a:path extrusionOk="0" h="176464" w="176464">
                      <a:moveTo>
                        <a:pt x="36764" y="0"/>
                      </a:moveTo>
                      <a:cubicBezTo>
                        <a:pt x="16495" y="0"/>
                        <a:pt x="0" y="16495"/>
                        <a:pt x="0" y="36764"/>
                      </a:cubicBezTo>
                      <a:lnTo>
                        <a:pt x="0" y="139700"/>
                      </a:lnTo>
                      <a:cubicBezTo>
                        <a:pt x="0" y="159969"/>
                        <a:pt x="16495" y="176464"/>
                        <a:pt x="36764" y="176464"/>
                      </a:cubicBezTo>
                      <a:lnTo>
                        <a:pt x="96393" y="176464"/>
                      </a:lnTo>
                      <a:cubicBezTo>
                        <a:pt x="98648" y="176464"/>
                        <a:pt x="100486" y="174625"/>
                        <a:pt x="100486" y="172371"/>
                      </a:cubicBezTo>
                      <a:cubicBezTo>
                        <a:pt x="100486" y="170116"/>
                        <a:pt x="98648" y="168278"/>
                        <a:pt x="96393" y="168278"/>
                      </a:cubicBezTo>
                      <a:lnTo>
                        <a:pt x="36764" y="168278"/>
                      </a:lnTo>
                      <a:cubicBezTo>
                        <a:pt x="20980" y="168278"/>
                        <a:pt x="8162" y="155459"/>
                        <a:pt x="8162" y="139700"/>
                      </a:cubicBezTo>
                      <a:lnTo>
                        <a:pt x="8162" y="36764"/>
                      </a:lnTo>
                      <a:cubicBezTo>
                        <a:pt x="8162" y="20980"/>
                        <a:pt x="20980" y="8162"/>
                        <a:pt x="36764" y="8162"/>
                      </a:cubicBezTo>
                      <a:lnTo>
                        <a:pt x="139700" y="8162"/>
                      </a:lnTo>
                      <a:cubicBezTo>
                        <a:pt x="155459" y="8162"/>
                        <a:pt x="168278" y="20980"/>
                        <a:pt x="168278" y="36764"/>
                      </a:cubicBezTo>
                      <a:lnTo>
                        <a:pt x="168278" y="139700"/>
                      </a:lnTo>
                      <a:cubicBezTo>
                        <a:pt x="168278" y="155459"/>
                        <a:pt x="155459" y="168278"/>
                        <a:pt x="139700" y="168278"/>
                      </a:cubicBezTo>
                      <a:lnTo>
                        <a:pt x="129064" y="168278"/>
                      </a:lnTo>
                      <a:cubicBezTo>
                        <a:pt x="126809" y="168278"/>
                        <a:pt x="124995" y="170116"/>
                        <a:pt x="124995" y="172371"/>
                      </a:cubicBezTo>
                      <a:cubicBezTo>
                        <a:pt x="124995" y="174625"/>
                        <a:pt x="126809" y="176464"/>
                        <a:pt x="129064" y="176464"/>
                      </a:cubicBezTo>
                      <a:lnTo>
                        <a:pt x="139700" y="176464"/>
                      </a:lnTo>
                      <a:cubicBezTo>
                        <a:pt x="159969" y="176464"/>
                        <a:pt x="176464" y="159969"/>
                        <a:pt x="176464" y="139700"/>
                      </a:cubicBezTo>
                      <a:lnTo>
                        <a:pt x="176464" y="36764"/>
                      </a:lnTo>
                      <a:cubicBezTo>
                        <a:pt x="176464" y="16495"/>
                        <a:pt x="159969" y="0"/>
                        <a:pt x="139700" y="0"/>
                      </a:cubicBezTo>
                      <a:close/>
                    </a:path>
                  </a:pathLst>
                </a:custGeom>
                <a:gradFill>
                  <a:gsLst>
                    <a:gs pos="0">
                      <a:srgbClr val="645CA7"/>
                    </a:gs>
                    <a:gs pos="100000">
                      <a:srgbClr val="6A89BC"/>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94"/>
                <p:cNvSpPr/>
                <p:nvPr/>
              </p:nvSpPr>
              <p:spPr>
                <a:xfrm>
                  <a:off x="2681350" y="1728850"/>
                  <a:ext cx="2246875" cy="2246875"/>
                </a:xfrm>
                <a:custGeom>
                  <a:rect b="b" l="l" r="r" t="t"/>
                  <a:pathLst>
                    <a:path extrusionOk="0" h="89875" w="89875">
                      <a:moveTo>
                        <a:pt x="44950" y="8187"/>
                      </a:moveTo>
                      <a:cubicBezTo>
                        <a:pt x="65219" y="8187"/>
                        <a:pt x="81713" y="24681"/>
                        <a:pt x="81713" y="44950"/>
                      </a:cubicBezTo>
                      <a:cubicBezTo>
                        <a:pt x="81713" y="65219"/>
                        <a:pt x="65219" y="81713"/>
                        <a:pt x="44950" y="81713"/>
                      </a:cubicBezTo>
                      <a:cubicBezTo>
                        <a:pt x="24681" y="81713"/>
                        <a:pt x="8187" y="65219"/>
                        <a:pt x="8187" y="44950"/>
                      </a:cubicBezTo>
                      <a:cubicBezTo>
                        <a:pt x="8187" y="24681"/>
                        <a:pt x="24681" y="8187"/>
                        <a:pt x="44950" y="8187"/>
                      </a:cubicBezTo>
                      <a:close/>
                      <a:moveTo>
                        <a:pt x="44950" y="1"/>
                      </a:moveTo>
                      <a:cubicBezTo>
                        <a:pt x="20172" y="1"/>
                        <a:pt x="1" y="20172"/>
                        <a:pt x="1" y="44950"/>
                      </a:cubicBezTo>
                      <a:cubicBezTo>
                        <a:pt x="1" y="69728"/>
                        <a:pt x="20172" y="89875"/>
                        <a:pt x="44950" y="89875"/>
                      </a:cubicBezTo>
                      <a:cubicBezTo>
                        <a:pt x="69728" y="89875"/>
                        <a:pt x="89875" y="69728"/>
                        <a:pt x="89875" y="44950"/>
                      </a:cubicBezTo>
                      <a:cubicBezTo>
                        <a:pt x="89875" y="20172"/>
                        <a:pt x="69728" y="1"/>
                        <a:pt x="44950" y="1"/>
                      </a:cubicBezTo>
                      <a:close/>
                    </a:path>
                  </a:pathLst>
                </a:custGeom>
                <a:gradFill>
                  <a:gsLst>
                    <a:gs pos="0">
                      <a:srgbClr val="645CA7"/>
                    </a:gs>
                    <a:gs pos="100000">
                      <a:srgbClr val="6A89BC"/>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94"/>
                <p:cNvSpPr/>
                <p:nvPr/>
              </p:nvSpPr>
              <p:spPr>
                <a:xfrm>
                  <a:off x="3090050" y="2137550"/>
                  <a:ext cx="1429500" cy="1429500"/>
                </a:xfrm>
                <a:custGeom>
                  <a:rect b="b" l="l" r="r" t="t"/>
                  <a:pathLst>
                    <a:path extrusionOk="0" h="57180" w="57180">
                      <a:moveTo>
                        <a:pt x="28602" y="8162"/>
                      </a:moveTo>
                      <a:cubicBezTo>
                        <a:pt x="39851" y="8162"/>
                        <a:pt x="49018" y="17328"/>
                        <a:pt x="49018" y="28602"/>
                      </a:cubicBezTo>
                      <a:cubicBezTo>
                        <a:pt x="49018" y="39851"/>
                        <a:pt x="39851" y="49018"/>
                        <a:pt x="28602" y="49018"/>
                      </a:cubicBezTo>
                      <a:cubicBezTo>
                        <a:pt x="17328" y="49018"/>
                        <a:pt x="8162" y="39851"/>
                        <a:pt x="8162" y="28602"/>
                      </a:cubicBezTo>
                      <a:cubicBezTo>
                        <a:pt x="8162" y="17328"/>
                        <a:pt x="17328" y="8162"/>
                        <a:pt x="28602" y="8162"/>
                      </a:cubicBezTo>
                      <a:close/>
                      <a:moveTo>
                        <a:pt x="28602" y="0"/>
                      </a:moveTo>
                      <a:cubicBezTo>
                        <a:pt x="12818" y="0"/>
                        <a:pt x="0" y="12818"/>
                        <a:pt x="0" y="28602"/>
                      </a:cubicBezTo>
                      <a:cubicBezTo>
                        <a:pt x="0" y="44361"/>
                        <a:pt x="12818" y="57179"/>
                        <a:pt x="28602" y="57179"/>
                      </a:cubicBezTo>
                      <a:cubicBezTo>
                        <a:pt x="44361" y="57179"/>
                        <a:pt x="57179" y="44361"/>
                        <a:pt x="57179" y="28602"/>
                      </a:cubicBezTo>
                      <a:cubicBezTo>
                        <a:pt x="57179" y="12818"/>
                        <a:pt x="44361" y="0"/>
                        <a:pt x="28602" y="0"/>
                      </a:cubicBezTo>
                      <a:close/>
                    </a:path>
                  </a:pathLst>
                </a:custGeom>
                <a:gradFill>
                  <a:gsLst>
                    <a:gs pos="0">
                      <a:srgbClr val="645CA7"/>
                    </a:gs>
                    <a:gs pos="100000">
                      <a:srgbClr val="6A89BC"/>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94"/>
                <p:cNvSpPr/>
                <p:nvPr/>
              </p:nvSpPr>
              <p:spPr>
                <a:xfrm>
                  <a:off x="4683125" y="1157200"/>
                  <a:ext cx="816775" cy="816775"/>
                </a:xfrm>
                <a:custGeom>
                  <a:rect b="b" l="l" r="r" t="t"/>
                  <a:pathLst>
                    <a:path extrusionOk="0" h="32671" w="32671">
                      <a:moveTo>
                        <a:pt x="16347" y="8162"/>
                      </a:moveTo>
                      <a:cubicBezTo>
                        <a:pt x="20832" y="8162"/>
                        <a:pt x="24509" y="11838"/>
                        <a:pt x="24509" y="16348"/>
                      </a:cubicBezTo>
                      <a:cubicBezTo>
                        <a:pt x="24509" y="20857"/>
                        <a:pt x="20832" y="24509"/>
                        <a:pt x="16347" y="24509"/>
                      </a:cubicBezTo>
                      <a:cubicBezTo>
                        <a:pt x="11838" y="24509"/>
                        <a:pt x="8161" y="20857"/>
                        <a:pt x="8161" y="16348"/>
                      </a:cubicBezTo>
                      <a:cubicBezTo>
                        <a:pt x="8161" y="11838"/>
                        <a:pt x="11838" y="8162"/>
                        <a:pt x="16347" y="8162"/>
                      </a:cubicBezTo>
                      <a:close/>
                      <a:moveTo>
                        <a:pt x="16347" y="0"/>
                      </a:moveTo>
                      <a:cubicBezTo>
                        <a:pt x="7328" y="0"/>
                        <a:pt x="0" y="7328"/>
                        <a:pt x="0" y="16348"/>
                      </a:cubicBezTo>
                      <a:cubicBezTo>
                        <a:pt x="0" y="25342"/>
                        <a:pt x="7328" y="32670"/>
                        <a:pt x="16347" y="32670"/>
                      </a:cubicBezTo>
                      <a:cubicBezTo>
                        <a:pt x="25342" y="32670"/>
                        <a:pt x="32670" y="25342"/>
                        <a:pt x="32670" y="16348"/>
                      </a:cubicBezTo>
                      <a:cubicBezTo>
                        <a:pt x="32670" y="7328"/>
                        <a:pt x="25342" y="0"/>
                        <a:pt x="16347" y="0"/>
                      </a:cubicBezTo>
                      <a:close/>
                    </a:path>
                  </a:pathLst>
                </a:custGeom>
                <a:gradFill>
                  <a:gsLst>
                    <a:gs pos="0">
                      <a:srgbClr val="645CA7"/>
                    </a:gs>
                    <a:gs pos="100000">
                      <a:srgbClr val="6A89BC"/>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94"/>
                <p:cNvSpPr/>
                <p:nvPr/>
              </p:nvSpPr>
              <p:spPr>
                <a:xfrm>
                  <a:off x="3090050" y="238125"/>
                  <a:ext cx="204050" cy="204050"/>
                </a:xfrm>
                <a:custGeom>
                  <a:rect b="b" l="l" r="r" t="t"/>
                  <a:pathLst>
                    <a:path extrusionOk="0" h="8162" w="8162">
                      <a:moveTo>
                        <a:pt x="4093" y="0"/>
                      </a:moveTo>
                      <a:cubicBezTo>
                        <a:pt x="1838" y="0"/>
                        <a:pt x="0" y="1838"/>
                        <a:pt x="0" y="4093"/>
                      </a:cubicBezTo>
                      <a:cubicBezTo>
                        <a:pt x="0" y="6348"/>
                        <a:pt x="1838" y="8161"/>
                        <a:pt x="4093" y="8161"/>
                      </a:cubicBezTo>
                      <a:cubicBezTo>
                        <a:pt x="6348" y="8161"/>
                        <a:pt x="8162" y="6348"/>
                        <a:pt x="8162" y="4093"/>
                      </a:cubicBezTo>
                      <a:cubicBezTo>
                        <a:pt x="8162" y="1838"/>
                        <a:pt x="6348" y="0"/>
                        <a:pt x="4093" y="0"/>
                      </a:cubicBezTo>
                      <a:close/>
                    </a:path>
                  </a:pathLst>
                </a:custGeom>
                <a:gradFill>
                  <a:gsLst>
                    <a:gs pos="0">
                      <a:srgbClr val="645CA7"/>
                    </a:gs>
                    <a:gs pos="100000">
                      <a:srgbClr val="6A89BC"/>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94"/>
                <p:cNvSpPr/>
                <p:nvPr/>
              </p:nvSpPr>
              <p:spPr>
                <a:xfrm>
                  <a:off x="4315475" y="4853725"/>
                  <a:ext cx="204075" cy="204675"/>
                </a:xfrm>
                <a:custGeom>
                  <a:rect b="b" l="l" r="r" t="t"/>
                  <a:pathLst>
                    <a:path extrusionOk="0" h="8187" w="8163">
                      <a:moveTo>
                        <a:pt x="4094" y="1"/>
                      </a:moveTo>
                      <a:cubicBezTo>
                        <a:pt x="1839" y="1"/>
                        <a:pt x="1" y="1839"/>
                        <a:pt x="1" y="4094"/>
                      </a:cubicBezTo>
                      <a:cubicBezTo>
                        <a:pt x="1" y="6348"/>
                        <a:pt x="1839" y="8187"/>
                        <a:pt x="4094" y="8187"/>
                      </a:cubicBezTo>
                      <a:cubicBezTo>
                        <a:pt x="6349" y="8187"/>
                        <a:pt x="8162" y="6348"/>
                        <a:pt x="8162" y="4094"/>
                      </a:cubicBezTo>
                      <a:cubicBezTo>
                        <a:pt x="8162" y="1839"/>
                        <a:pt x="6349" y="1"/>
                        <a:pt x="4094" y="1"/>
                      </a:cubicBezTo>
                      <a:close/>
                    </a:path>
                  </a:pathLst>
                </a:custGeom>
                <a:gradFill>
                  <a:gsLst>
                    <a:gs pos="0">
                      <a:srgbClr val="645CA7"/>
                    </a:gs>
                    <a:gs pos="100000">
                      <a:srgbClr val="6A89BC"/>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sp>
        <p:nvSpPr>
          <p:cNvPr id="816" name="Google Shape;816;p94"/>
          <p:cNvSpPr txBox="1"/>
          <p:nvPr/>
        </p:nvSpPr>
        <p:spPr>
          <a:xfrm>
            <a:off x="5016776" y="2008560"/>
            <a:ext cx="3921597" cy="1870907"/>
          </a:xfrm>
          <a:prstGeom prst="rect">
            <a:avLst/>
          </a:prstGeom>
          <a:solidFill>
            <a:schemeClr val="lt1">
              <a:alpha val="24313"/>
            </a:schemeClr>
          </a:solidFill>
          <a:ln>
            <a:noFill/>
          </a:ln>
        </p:spPr>
        <p:txBody>
          <a:bodyPr anchorCtr="0" anchor="ctr" bIns="72000" lIns="108000" spcFirstLastPara="1" rIns="108000" wrap="square" tIns="72000">
            <a:noAutofit/>
          </a:bodyPr>
          <a:lstStyle/>
          <a:p>
            <a:pPr indent="0" lvl="0" marL="0" marR="0" rtl="0" algn="just">
              <a:lnSpc>
                <a:spcPct val="107000"/>
              </a:lnSpc>
              <a:spcBef>
                <a:spcPts val="0"/>
              </a:spcBef>
              <a:spcAft>
                <a:spcPts val="0"/>
              </a:spcAft>
              <a:buClr>
                <a:srgbClr val="000000"/>
              </a:buClr>
              <a:buSzPts val="900"/>
              <a:buFont typeface="Arial"/>
              <a:buNone/>
            </a:pPr>
            <a:r>
              <a:rPr b="1" i="0" lang="en-CA" sz="900" u="none" cap="none" strike="noStrike">
                <a:solidFill>
                  <a:schemeClr val="dk1"/>
                </a:solidFill>
                <a:latin typeface="Arial"/>
                <a:ea typeface="Arial"/>
                <a:cs typeface="Arial"/>
                <a:sym typeface="Arial"/>
              </a:rPr>
              <a:t>About The Learning Partnership</a:t>
            </a:r>
            <a:endParaRPr b="0" i="0" sz="1100" u="none" cap="none" strike="noStrike">
              <a:solidFill>
                <a:schemeClr val="dk1"/>
              </a:solidFill>
              <a:latin typeface="Arial"/>
              <a:ea typeface="Arial"/>
              <a:cs typeface="Arial"/>
              <a:sym typeface="Arial"/>
            </a:endParaRPr>
          </a:p>
          <a:p>
            <a:pPr indent="0" lvl="0" marL="0" marR="0" rtl="0" algn="just">
              <a:lnSpc>
                <a:spcPct val="100000"/>
              </a:lnSpc>
              <a:spcBef>
                <a:spcPts val="600"/>
              </a:spcBef>
              <a:spcAft>
                <a:spcPts val="0"/>
              </a:spcAft>
              <a:buClr>
                <a:srgbClr val="000000"/>
              </a:buClr>
              <a:buSzPts val="900"/>
              <a:buFont typeface="Arial"/>
              <a:buNone/>
            </a:pPr>
            <a:r>
              <a:rPr b="0" i="0" lang="en-CA" sz="900" u="none" cap="none" strike="noStrike">
                <a:solidFill>
                  <a:schemeClr val="dk1"/>
                </a:solidFill>
                <a:latin typeface="Arial"/>
                <a:ea typeface="Arial"/>
                <a:cs typeface="Arial"/>
                <a:sym typeface="Arial"/>
              </a:rPr>
              <a:t>The Learning Partnership is a registered Canadian charity (CRA reg’n #140756107 RR 0001) </a:t>
            </a:r>
            <a:r>
              <a:rPr b="0" i="0" lang="en-CA" sz="900" u="none" cap="none" strike="noStrike">
                <a:solidFill>
                  <a:srgbClr val="000000"/>
                </a:solidFill>
                <a:latin typeface="Arial"/>
                <a:ea typeface="Arial"/>
                <a:cs typeface="Arial"/>
                <a:sym typeface="Arial"/>
              </a:rPr>
              <a:t>that brings together business, educators and</a:t>
            </a:r>
            <a:r>
              <a:rPr b="1" i="0" lang="en-CA" sz="900" u="none" cap="none" strike="noStrike">
                <a:solidFill>
                  <a:srgbClr val="000000"/>
                </a:solidFill>
                <a:latin typeface="Arial"/>
                <a:ea typeface="Arial"/>
                <a:cs typeface="Arial"/>
                <a:sym typeface="Arial"/>
              </a:rPr>
              <a:t> </a:t>
            </a:r>
            <a:r>
              <a:rPr b="0" i="0" lang="en-CA" sz="900" u="none" cap="none" strike="noStrike">
                <a:solidFill>
                  <a:srgbClr val="000000"/>
                </a:solidFill>
                <a:latin typeface="Arial"/>
                <a:ea typeface="Arial"/>
                <a:cs typeface="Arial"/>
                <a:sym typeface="Arial"/>
              </a:rPr>
              <a:t>strategic partners to design and deliver innovation education programs focused on early learners in schools across Canada. Our programs build the essential skills and competencies needed in tomorrow’s leaders, innovators and problem solvers. They enhance provincial curricula, are aligned with Canada’s innovation agenda, and are made available to students, parents and educators through the generous support of our education sector partners and funding from corporate, government, foundation and private donors. Learn more at </a:t>
            </a:r>
            <a:r>
              <a:rPr b="0" i="0" lang="en-CA" sz="900" u="sng" cap="none" strike="noStrike">
                <a:solidFill>
                  <a:srgbClr val="0000FF"/>
                </a:solidFill>
                <a:latin typeface="Arial"/>
                <a:ea typeface="Arial"/>
                <a:cs typeface="Arial"/>
                <a:sym typeface="Arial"/>
                <a:hlinkClick r:id="rId9">
                  <a:extLst>
                    <a:ext uri="{A12FA001-AC4F-418D-AE19-62706E023703}">
                      <ahyp:hlinkClr val="tx"/>
                    </a:ext>
                  </a:extLst>
                </a:hlinkClick>
              </a:rPr>
              <a:t>thelearningpartnership.ca</a:t>
            </a:r>
            <a:r>
              <a:rPr b="0" i="0" lang="en-CA" sz="900" u="none" cap="none" strike="noStrike">
                <a:solidFill>
                  <a:srgbClr val="000000"/>
                </a:solidFill>
                <a:latin typeface="Arial"/>
                <a:ea typeface="Arial"/>
                <a:cs typeface="Arial"/>
                <a:sym typeface="Arial"/>
              </a:rPr>
              <a:t>.</a:t>
            </a:r>
            <a:endParaRPr b="0" i="0" sz="600" u="none" cap="none" strike="noStrike">
              <a:solidFill>
                <a:srgbClr val="7C9DC9"/>
              </a:solidFill>
              <a:latin typeface="Helvetica Neue"/>
              <a:ea typeface="Helvetica Neue"/>
              <a:cs typeface="Helvetica Neue"/>
              <a:sym typeface="Helvetica Neue"/>
            </a:endParaRPr>
          </a:p>
          <a:p>
            <a:pPr indent="0" lvl="0" marL="0" marR="0" rtl="0" algn="just">
              <a:lnSpc>
                <a:spcPct val="107000"/>
              </a:lnSpc>
              <a:spcBef>
                <a:spcPts val="0"/>
              </a:spcBef>
              <a:spcAft>
                <a:spcPts val="0"/>
              </a:spcAft>
              <a:buClr>
                <a:srgbClr val="000000"/>
              </a:buClr>
              <a:buSzPts val="900"/>
              <a:buFont typeface="Arial"/>
              <a:buNone/>
            </a:pPr>
            <a:r>
              <a:rPr b="1" i="0" lang="en-CA" sz="900" u="none" cap="none" strike="noStrike">
                <a:solidFill>
                  <a:srgbClr val="000000"/>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a:p>
            <a:pPr indent="0" lvl="0" marL="0" marR="0" rtl="0" algn="just">
              <a:lnSpc>
                <a:spcPct val="107000"/>
              </a:lnSpc>
              <a:spcBef>
                <a:spcPts val="0"/>
              </a:spcBef>
              <a:spcAft>
                <a:spcPts val="0"/>
              </a:spcAft>
              <a:buClr>
                <a:srgbClr val="000000"/>
              </a:buClr>
              <a:buSzPts val="900"/>
              <a:buFont typeface="Arial"/>
              <a:buNone/>
            </a:pPr>
            <a:r>
              <a:rPr b="1" i="0" lang="en-CA" sz="900" u="none" cap="none" strike="noStrike">
                <a:solidFill>
                  <a:schemeClr val="dk1"/>
                </a:solidFill>
                <a:latin typeface="Arial"/>
                <a:ea typeface="Arial"/>
                <a:cs typeface="Arial"/>
                <a:sym typeface="Arial"/>
              </a:rPr>
              <a:t>Welcome to Kindergarten</a:t>
            </a:r>
            <a:r>
              <a:rPr b="1" baseline="30000" i="0" lang="en-CA" sz="900" u="none" cap="none" strike="noStrike">
                <a:solidFill>
                  <a:schemeClr val="dk1"/>
                </a:solidFill>
                <a:latin typeface="Arial"/>
                <a:ea typeface="Arial"/>
                <a:cs typeface="Arial"/>
                <a:sym typeface="Arial"/>
              </a:rPr>
              <a:t> TM</a:t>
            </a:r>
            <a:r>
              <a:rPr b="1" i="0" lang="en-CA" sz="900" u="none" cap="none" strike="noStrike">
                <a:solidFill>
                  <a:schemeClr val="dk1"/>
                </a:solidFill>
                <a:latin typeface="Arial"/>
                <a:ea typeface="Arial"/>
                <a:cs typeface="Arial"/>
                <a:sym typeface="Arial"/>
              </a:rPr>
              <a:t> </a:t>
            </a:r>
            <a:r>
              <a:rPr b="0" i="0" lang="en-CA" sz="900" u="none" cap="none" strike="noStrike">
                <a:solidFill>
                  <a:schemeClr val="dk1"/>
                </a:solidFill>
                <a:latin typeface="Arial"/>
                <a:ea typeface="Arial"/>
                <a:cs typeface="Arial"/>
                <a:sym typeface="Arial"/>
              </a:rPr>
              <a:t>is a trademark of The Learning Partnership and is used with permission only.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68"/>
          <p:cNvSpPr txBox="1"/>
          <p:nvPr/>
        </p:nvSpPr>
        <p:spPr>
          <a:xfrm>
            <a:off x="161100" y="126051"/>
            <a:ext cx="8821800" cy="491700"/>
          </a:xfrm>
          <a:prstGeom prst="rect">
            <a:avLst/>
          </a:prstGeom>
          <a:noFill/>
          <a:ln>
            <a:noFill/>
          </a:ln>
          <a:effectLst>
            <a:outerShdw blurRad="471488" rotWithShape="0" algn="bl" dir="5400000" dist="95250">
              <a:srgbClr val="000000">
                <a:alpha val="50000"/>
              </a:srgbClr>
            </a:outerShdw>
          </a:effectLst>
        </p:spPr>
        <p:txBody>
          <a:bodyPr anchorCtr="0" anchor="t" bIns="34275" lIns="68575" spcFirstLastPara="1" rIns="68575" wrap="square" tIns="34275">
            <a:noAutofit/>
          </a:bodyPr>
          <a:lstStyle/>
          <a:p>
            <a:pPr indent="0" lvl="0" marL="0" rtl="0" algn="ctr">
              <a:spcBef>
                <a:spcPts val="0"/>
              </a:spcBef>
              <a:spcAft>
                <a:spcPts val="0"/>
              </a:spcAft>
              <a:buClr>
                <a:schemeClr val="dk1"/>
              </a:buClr>
              <a:buSzPts val="1100"/>
              <a:buFont typeface="Arial"/>
              <a:buNone/>
            </a:pPr>
            <a:r>
              <a:rPr b="1" lang="en-CA" sz="3600">
                <a:solidFill>
                  <a:srgbClr val="FFFFFF"/>
                </a:solidFill>
                <a:latin typeface="Englebert"/>
                <a:ea typeface="Englebert"/>
                <a:cs typeface="Englebert"/>
                <a:sym typeface="Englebert"/>
              </a:rPr>
              <a:t>We Welcome All Languages!</a:t>
            </a:r>
            <a:endParaRPr b="1" sz="3600">
              <a:solidFill>
                <a:srgbClr val="FFFFFF"/>
              </a:solidFill>
              <a:latin typeface="Englebert"/>
              <a:ea typeface="Englebert"/>
              <a:cs typeface="Englebert"/>
              <a:sym typeface="Englebert"/>
            </a:endParaRPr>
          </a:p>
          <a:p>
            <a:pPr indent="0" lvl="0" marL="0" rtl="0" algn="l">
              <a:spcBef>
                <a:spcPts val="0"/>
              </a:spcBef>
              <a:spcAft>
                <a:spcPts val="0"/>
              </a:spcAft>
              <a:buClr>
                <a:schemeClr val="dk1"/>
              </a:buClr>
              <a:buSzPts val="1100"/>
              <a:buFont typeface="Arial"/>
              <a:buNone/>
            </a:pPr>
            <a:r>
              <a:t/>
            </a:r>
            <a:endParaRPr sz="3600">
              <a:solidFill>
                <a:srgbClr val="FFFFFF"/>
              </a:solidFill>
              <a:latin typeface="Englebert"/>
              <a:ea typeface="Englebert"/>
              <a:cs typeface="Englebert"/>
              <a:sym typeface="Englebert"/>
            </a:endParaRPr>
          </a:p>
          <a:p>
            <a:pPr indent="0" lvl="0" marL="0" rtl="0" algn="l">
              <a:spcBef>
                <a:spcPts val="0"/>
              </a:spcBef>
              <a:spcAft>
                <a:spcPts val="0"/>
              </a:spcAft>
              <a:buClr>
                <a:schemeClr val="dk1"/>
              </a:buClr>
              <a:buSzPts val="1100"/>
              <a:buFont typeface="Arial"/>
              <a:buNone/>
            </a:pPr>
            <a:r>
              <a:t/>
            </a:r>
            <a:endParaRPr sz="3600">
              <a:solidFill>
                <a:srgbClr val="FFFFFF"/>
              </a:solidFill>
              <a:latin typeface="Englebert"/>
              <a:ea typeface="Englebert"/>
              <a:cs typeface="Englebert"/>
              <a:sym typeface="Englebert"/>
            </a:endParaRPr>
          </a:p>
          <a:p>
            <a:pPr indent="0" lvl="0" marL="0" rtl="0" algn="l">
              <a:spcBef>
                <a:spcPts val="0"/>
              </a:spcBef>
              <a:spcAft>
                <a:spcPts val="0"/>
              </a:spcAft>
              <a:buClr>
                <a:schemeClr val="dk1"/>
              </a:buClr>
              <a:buSzPts val="1100"/>
              <a:buFont typeface="Arial"/>
              <a:buNone/>
            </a:pPr>
            <a:r>
              <a:t/>
            </a:r>
            <a:endParaRPr sz="3600">
              <a:solidFill>
                <a:srgbClr val="FFFFFF"/>
              </a:solidFill>
              <a:latin typeface="Englebert"/>
              <a:ea typeface="Englebert"/>
              <a:cs typeface="Englebert"/>
              <a:sym typeface="Englebert"/>
            </a:endParaRPr>
          </a:p>
          <a:p>
            <a:pPr indent="0" lvl="0" marL="0" rtl="0" algn="l">
              <a:spcBef>
                <a:spcPts val="0"/>
              </a:spcBef>
              <a:spcAft>
                <a:spcPts val="0"/>
              </a:spcAft>
              <a:buClr>
                <a:srgbClr val="093F5F"/>
              </a:buClr>
              <a:buFont typeface="Arial"/>
              <a:buNone/>
            </a:pPr>
            <a:r>
              <a:t/>
            </a:r>
            <a:endParaRPr sz="3600">
              <a:solidFill>
                <a:srgbClr val="FFFFFF"/>
              </a:solidFill>
              <a:latin typeface="Englebert"/>
              <a:ea typeface="Englebert"/>
              <a:cs typeface="Englebert"/>
              <a:sym typeface="Englebert"/>
            </a:endParaRPr>
          </a:p>
          <a:p>
            <a:pPr indent="0" lvl="0" marL="0" rtl="0" algn="l">
              <a:spcBef>
                <a:spcPts val="0"/>
              </a:spcBef>
              <a:spcAft>
                <a:spcPts val="0"/>
              </a:spcAft>
              <a:buClr>
                <a:srgbClr val="093F5F"/>
              </a:buClr>
              <a:buFont typeface="Arial"/>
              <a:buNone/>
            </a:pPr>
            <a:r>
              <a:t/>
            </a:r>
            <a:endParaRPr b="1" sz="3600">
              <a:solidFill>
                <a:srgbClr val="FFFFFF"/>
              </a:solidFill>
              <a:latin typeface="Englebert"/>
              <a:ea typeface="Englebert"/>
              <a:cs typeface="Englebert"/>
              <a:sym typeface="Englebert"/>
            </a:endParaRPr>
          </a:p>
        </p:txBody>
      </p:sp>
      <p:sp>
        <p:nvSpPr>
          <p:cNvPr id="316" name="Google Shape;316;p68"/>
          <p:cNvSpPr txBox="1"/>
          <p:nvPr/>
        </p:nvSpPr>
        <p:spPr>
          <a:xfrm>
            <a:off x="2969538" y="2481850"/>
            <a:ext cx="1669800" cy="3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4100">
                <a:solidFill>
                  <a:srgbClr val="009FE0"/>
                </a:solidFill>
              </a:rPr>
              <a:t>مرحبا</a:t>
            </a:r>
            <a:endParaRPr sz="4500">
              <a:solidFill>
                <a:srgbClr val="009FE0"/>
              </a:solidFill>
            </a:endParaRPr>
          </a:p>
        </p:txBody>
      </p:sp>
      <p:sp>
        <p:nvSpPr>
          <p:cNvPr id="317" name="Google Shape;317;p68"/>
          <p:cNvSpPr txBox="1"/>
          <p:nvPr/>
        </p:nvSpPr>
        <p:spPr>
          <a:xfrm>
            <a:off x="302150" y="2846575"/>
            <a:ext cx="2843700" cy="3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3000">
                <a:solidFill>
                  <a:srgbClr val="80C342"/>
                </a:solidFill>
              </a:rPr>
              <a:t>ਸਤ ਸ੍ਰੀ ਅਕਾਲ</a:t>
            </a:r>
            <a:endParaRPr sz="3000">
              <a:solidFill>
                <a:srgbClr val="80C342"/>
              </a:solidFill>
            </a:endParaRPr>
          </a:p>
        </p:txBody>
      </p:sp>
      <p:sp>
        <p:nvSpPr>
          <p:cNvPr id="318" name="Google Shape;318;p68"/>
          <p:cNvSpPr txBox="1"/>
          <p:nvPr/>
        </p:nvSpPr>
        <p:spPr>
          <a:xfrm>
            <a:off x="2643599" y="4031838"/>
            <a:ext cx="2321700" cy="3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4100">
                <a:solidFill>
                  <a:srgbClr val="937CB9"/>
                </a:solidFill>
              </a:rPr>
              <a:t>Kamusta</a:t>
            </a:r>
            <a:endParaRPr sz="4100">
              <a:solidFill>
                <a:srgbClr val="937CB9"/>
              </a:solidFill>
            </a:endParaRPr>
          </a:p>
        </p:txBody>
      </p:sp>
      <p:sp>
        <p:nvSpPr>
          <p:cNvPr id="319" name="Google Shape;319;p68"/>
          <p:cNvSpPr txBox="1"/>
          <p:nvPr/>
        </p:nvSpPr>
        <p:spPr>
          <a:xfrm>
            <a:off x="2382600" y="1879788"/>
            <a:ext cx="2843700" cy="3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3000">
                <a:solidFill>
                  <a:srgbClr val="F68B1F"/>
                </a:solidFill>
              </a:rPr>
              <a:t>  </a:t>
            </a:r>
            <a:r>
              <a:rPr lang="en-CA" sz="3000">
                <a:solidFill>
                  <a:srgbClr val="F68B1F"/>
                </a:solidFill>
              </a:rPr>
              <a:t>Здравствуйте</a:t>
            </a:r>
            <a:endParaRPr sz="3000">
              <a:solidFill>
                <a:srgbClr val="F68B1F"/>
              </a:solidFill>
            </a:endParaRPr>
          </a:p>
        </p:txBody>
      </p:sp>
      <p:sp>
        <p:nvSpPr>
          <p:cNvPr id="320" name="Google Shape;320;p68"/>
          <p:cNvSpPr txBox="1"/>
          <p:nvPr/>
        </p:nvSpPr>
        <p:spPr>
          <a:xfrm>
            <a:off x="992450" y="1996250"/>
            <a:ext cx="1463100" cy="3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4100">
                <a:solidFill>
                  <a:srgbClr val="00B9B6"/>
                </a:solidFill>
              </a:rPr>
              <a:t>Hola</a:t>
            </a:r>
            <a:endParaRPr sz="4100">
              <a:solidFill>
                <a:srgbClr val="00B9B6"/>
              </a:solidFill>
            </a:endParaRPr>
          </a:p>
        </p:txBody>
      </p:sp>
      <p:sp>
        <p:nvSpPr>
          <p:cNvPr id="321" name="Google Shape;321;p68"/>
          <p:cNvSpPr txBox="1"/>
          <p:nvPr/>
        </p:nvSpPr>
        <p:spPr>
          <a:xfrm>
            <a:off x="1228350" y="3484175"/>
            <a:ext cx="1463100" cy="3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3000">
                <a:solidFill>
                  <a:srgbClr val="00476C"/>
                </a:solidFill>
              </a:rPr>
              <a:t>hello</a:t>
            </a:r>
            <a:endParaRPr sz="3000">
              <a:solidFill>
                <a:srgbClr val="00476C"/>
              </a:solidFill>
            </a:endParaRPr>
          </a:p>
        </p:txBody>
      </p:sp>
      <p:sp>
        <p:nvSpPr>
          <p:cNvPr id="322" name="Google Shape;322;p68"/>
          <p:cNvSpPr txBox="1"/>
          <p:nvPr/>
        </p:nvSpPr>
        <p:spPr>
          <a:xfrm>
            <a:off x="3230088" y="3083913"/>
            <a:ext cx="1839000" cy="3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4100">
                <a:solidFill>
                  <a:srgbClr val="E53E96"/>
                </a:solidFill>
              </a:rPr>
              <a:t>नमस्कार</a:t>
            </a:r>
            <a:endParaRPr sz="4100">
              <a:solidFill>
                <a:srgbClr val="E53E96"/>
              </a:solidFill>
            </a:endParaRPr>
          </a:p>
        </p:txBody>
      </p:sp>
      <p:grpSp>
        <p:nvGrpSpPr>
          <p:cNvPr id="323" name="Google Shape;323;p68"/>
          <p:cNvGrpSpPr/>
          <p:nvPr/>
        </p:nvGrpSpPr>
        <p:grpSpPr>
          <a:xfrm>
            <a:off x="5862636" y="3083985"/>
            <a:ext cx="3158136" cy="1830108"/>
            <a:chOff x="4571993" y="2104713"/>
            <a:chExt cx="3867421" cy="2758679"/>
          </a:xfrm>
        </p:grpSpPr>
        <p:grpSp>
          <p:nvGrpSpPr>
            <p:cNvPr id="324" name="Google Shape;324;p68"/>
            <p:cNvGrpSpPr/>
            <p:nvPr/>
          </p:nvGrpSpPr>
          <p:grpSpPr>
            <a:xfrm>
              <a:off x="6844133" y="2663685"/>
              <a:ext cx="519252" cy="2178188"/>
              <a:chOff x="6844133" y="2663685"/>
              <a:chExt cx="519252" cy="2178188"/>
            </a:xfrm>
          </p:grpSpPr>
          <p:sp>
            <p:nvSpPr>
              <p:cNvPr id="325" name="Google Shape;325;p68"/>
              <p:cNvSpPr/>
              <p:nvPr/>
            </p:nvSpPr>
            <p:spPr>
              <a:xfrm>
                <a:off x="6844133" y="2663685"/>
                <a:ext cx="519252" cy="2175772"/>
              </a:xfrm>
              <a:custGeom>
                <a:rect b="b" l="l" r="r" t="t"/>
                <a:pathLst>
                  <a:path extrusionOk="0" h="117992" w="28159">
                    <a:moveTo>
                      <a:pt x="13969" y="0"/>
                    </a:moveTo>
                    <a:cubicBezTo>
                      <a:pt x="12822" y="0"/>
                      <a:pt x="12430" y="1063"/>
                      <a:pt x="12407" y="1942"/>
                    </a:cubicBezTo>
                    <a:cubicBezTo>
                      <a:pt x="12383" y="2835"/>
                      <a:pt x="12359" y="4299"/>
                      <a:pt x="12252" y="5157"/>
                    </a:cubicBezTo>
                    <a:cubicBezTo>
                      <a:pt x="12145" y="6014"/>
                      <a:pt x="12049" y="8443"/>
                      <a:pt x="12049" y="9562"/>
                    </a:cubicBezTo>
                    <a:cubicBezTo>
                      <a:pt x="12061" y="10681"/>
                      <a:pt x="12442" y="13836"/>
                      <a:pt x="11609" y="13884"/>
                    </a:cubicBezTo>
                    <a:cubicBezTo>
                      <a:pt x="11603" y="13884"/>
                      <a:pt x="11596" y="13885"/>
                      <a:pt x="11590" y="13885"/>
                    </a:cubicBezTo>
                    <a:cubicBezTo>
                      <a:pt x="10762" y="13885"/>
                      <a:pt x="9869" y="10020"/>
                      <a:pt x="9597" y="9193"/>
                    </a:cubicBezTo>
                    <a:cubicBezTo>
                      <a:pt x="9323" y="8371"/>
                      <a:pt x="8882" y="6562"/>
                      <a:pt x="8597" y="5847"/>
                    </a:cubicBezTo>
                    <a:cubicBezTo>
                      <a:pt x="8341" y="5169"/>
                      <a:pt x="7939" y="2411"/>
                      <a:pt x="6538" y="2411"/>
                    </a:cubicBezTo>
                    <a:cubicBezTo>
                      <a:pt x="6439" y="2411"/>
                      <a:pt x="6336" y="2425"/>
                      <a:pt x="6227" y="2454"/>
                    </a:cubicBezTo>
                    <a:cubicBezTo>
                      <a:pt x="4560" y="2894"/>
                      <a:pt x="5049" y="4514"/>
                      <a:pt x="5287" y="5490"/>
                    </a:cubicBezTo>
                    <a:cubicBezTo>
                      <a:pt x="5513" y="6478"/>
                      <a:pt x="6430" y="10122"/>
                      <a:pt x="6727" y="11550"/>
                    </a:cubicBezTo>
                    <a:cubicBezTo>
                      <a:pt x="7025" y="12979"/>
                      <a:pt x="8335" y="17539"/>
                      <a:pt x="7728" y="19135"/>
                    </a:cubicBezTo>
                    <a:cubicBezTo>
                      <a:pt x="7455" y="19855"/>
                      <a:pt x="7248" y="20141"/>
                      <a:pt x="7033" y="20141"/>
                    </a:cubicBezTo>
                    <a:cubicBezTo>
                      <a:pt x="6957" y="20141"/>
                      <a:pt x="6880" y="20105"/>
                      <a:pt x="6799" y="20039"/>
                    </a:cubicBezTo>
                    <a:cubicBezTo>
                      <a:pt x="6799" y="20039"/>
                      <a:pt x="6799" y="20028"/>
                      <a:pt x="6799" y="20028"/>
                    </a:cubicBezTo>
                    <a:cubicBezTo>
                      <a:pt x="6620" y="19885"/>
                      <a:pt x="6430" y="19611"/>
                      <a:pt x="6192" y="19277"/>
                    </a:cubicBezTo>
                    <a:cubicBezTo>
                      <a:pt x="6168" y="19242"/>
                      <a:pt x="6144" y="19206"/>
                      <a:pt x="6120" y="19158"/>
                    </a:cubicBezTo>
                    <a:cubicBezTo>
                      <a:pt x="5394" y="18134"/>
                      <a:pt x="4620" y="16432"/>
                      <a:pt x="3394" y="15563"/>
                    </a:cubicBezTo>
                    <a:cubicBezTo>
                      <a:pt x="2989" y="15277"/>
                      <a:pt x="2370" y="14944"/>
                      <a:pt x="1751" y="14813"/>
                    </a:cubicBezTo>
                    <a:cubicBezTo>
                      <a:pt x="1667" y="14801"/>
                      <a:pt x="1584" y="14777"/>
                      <a:pt x="1501" y="14777"/>
                    </a:cubicBezTo>
                    <a:cubicBezTo>
                      <a:pt x="1417" y="14763"/>
                      <a:pt x="1333" y="14757"/>
                      <a:pt x="1252" y="14757"/>
                    </a:cubicBezTo>
                    <a:cubicBezTo>
                      <a:pt x="1194" y="14757"/>
                      <a:pt x="1138" y="14760"/>
                      <a:pt x="1084" y="14765"/>
                    </a:cubicBezTo>
                    <a:cubicBezTo>
                      <a:pt x="1012" y="14777"/>
                      <a:pt x="953" y="14777"/>
                      <a:pt x="881" y="14801"/>
                    </a:cubicBezTo>
                    <a:cubicBezTo>
                      <a:pt x="691" y="14836"/>
                      <a:pt x="512" y="14920"/>
                      <a:pt x="358" y="15051"/>
                    </a:cubicBezTo>
                    <a:cubicBezTo>
                      <a:pt x="96" y="15265"/>
                      <a:pt x="0" y="15444"/>
                      <a:pt x="0" y="15622"/>
                    </a:cubicBezTo>
                    <a:cubicBezTo>
                      <a:pt x="0" y="15658"/>
                      <a:pt x="12" y="15694"/>
                      <a:pt x="12" y="15717"/>
                    </a:cubicBezTo>
                    <a:cubicBezTo>
                      <a:pt x="12" y="15729"/>
                      <a:pt x="24" y="15741"/>
                      <a:pt x="24" y="15741"/>
                    </a:cubicBezTo>
                    <a:cubicBezTo>
                      <a:pt x="36" y="15789"/>
                      <a:pt x="60" y="15837"/>
                      <a:pt x="84" y="15884"/>
                    </a:cubicBezTo>
                    <a:cubicBezTo>
                      <a:pt x="96" y="15920"/>
                      <a:pt x="108" y="15944"/>
                      <a:pt x="131" y="15979"/>
                    </a:cubicBezTo>
                    <a:cubicBezTo>
                      <a:pt x="310" y="16253"/>
                      <a:pt x="631" y="16551"/>
                      <a:pt x="870" y="16968"/>
                    </a:cubicBezTo>
                    <a:cubicBezTo>
                      <a:pt x="1084" y="17349"/>
                      <a:pt x="1417" y="18051"/>
                      <a:pt x="1774" y="18789"/>
                    </a:cubicBezTo>
                    <a:cubicBezTo>
                      <a:pt x="1798" y="18837"/>
                      <a:pt x="1834" y="18896"/>
                      <a:pt x="1858" y="18944"/>
                    </a:cubicBezTo>
                    <a:cubicBezTo>
                      <a:pt x="1905" y="19051"/>
                      <a:pt x="1953" y="19158"/>
                      <a:pt x="2013" y="19266"/>
                    </a:cubicBezTo>
                    <a:cubicBezTo>
                      <a:pt x="2036" y="19313"/>
                      <a:pt x="2060" y="19373"/>
                      <a:pt x="2084" y="19420"/>
                    </a:cubicBezTo>
                    <a:cubicBezTo>
                      <a:pt x="2191" y="19635"/>
                      <a:pt x="2298" y="19837"/>
                      <a:pt x="2405" y="20039"/>
                    </a:cubicBezTo>
                    <a:cubicBezTo>
                      <a:pt x="2453" y="20135"/>
                      <a:pt x="2501" y="20230"/>
                      <a:pt x="2560" y="20325"/>
                    </a:cubicBezTo>
                    <a:cubicBezTo>
                      <a:pt x="2679" y="20551"/>
                      <a:pt x="2798" y="20766"/>
                      <a:pt x="2917" y="20932"/>
                    </a:cubicBezTo>
                    <a:cubicBezTo>
                      <a:pt x="2989" y="21040"/>
                      <a:pt x="3048" y="21135"/>
                      <a:pt x="3108" y="21218"/>
                    </a:cubicBezTo>
                    <a:cubicBezTo>
                      <a:pt x="3156" y="21266"/>
                      <a:pt x="3191" y="21325"/>
                      <a:pt x="3227" y="21385"/>
                    </a:cubicBezTo>
                    <a:cubicBezTo>
                      <a:pt x="3275" y="21456"/>
                      <a:pt x="3322" y="21540"/>
                      <a:pt x="3358" y="21623"/>
                    </a:cubicBezTo>
                    <a:cubicBezTo>
                      <a:pt x="3477" y="21825"/>
                      <a:pt x="3560" y="22052"/>
                      <a:pt x="3644" y="22278"/>
                    </a:cubicBezTo>
                    <a:cubicBezTo>
                      <a:pt x="3667" y="22361"/>
                      <a:pt x="3703" y="22445"/>
                      <a:pt x="3727" y="22528"/>
                    </a:cubicBezTo>
                    <a:cubicBezTo>
                      <a:pt x="3751" y="22599"/>
                      <a:pt x="3763" y="22659"/>
                      <a:pt x="3787" y="22730"/>
                    </a:cubicBezTo>
                    <a:cubicBezTo>
                      <a:pt x="3941" y="23266"/>
                      <a:pt x="4060" y="23790"/>
                      <a:pt x="4227" y="24123"/>
                    </a:cubicBezTo>
                    <a:cubicBezTo>
                      <a:pt x="4370" y="24397"/>
                      <a:pt x="4537" y="24683"/>
                      <a:pt x="4727" y="24957"/>
                    </a:cubicBezTo>
                    <a:cubicBezTo>
                      <a:pt x="5442" y="26040"/>
                      <a:pt x="6418" y="27124"/>
                      <a:pt x="6906" y="27826"/>
                    </a:cubicBezTo>
                    <a:cubicBezTo>
                      <a:pt x="6942" y="27874"/>
                      <a:pt x="6966" y="27921"/>
                      <a:pt x="7001" y="27969"/>
                    </a:cubicBezTo>
                    <a:cubicBezTo>
                      <a:pt x="7025" y="27993"/>
                      <a:pt x="7049" y="28029"/>
                      <a:pt x="7073" y="28064"/>
                    </a:cubicBezTo>
                    <a:cubicBezTo>
                      <a:pt x="7073" y="28076"/>
                      <a:pt x="7085" y="28088"/>
                      <a:pt x="7096" y="28088"/>
                    </a:cubicBezTo>
                    <a:cubicBezTo>
                      <a:pt x="7287" y="28362"/>
                      <a:pt x="7513" y="28660"/>
                      <a:pt x="7751" y="28957"/>
                    </a:cubicBezTo>
                    <a:lnTo>
                      <a:pt x="7739" y="28957"/>
                    </a:lnTo>
                    <a:cubicBezTo>
                      <a:pt x="7751" y="28969"/>
                      <a:pt x="7763" y="28981"/>
                      <a:pt x="7775" y="28993"/>
                    </a:cubicBezTo>
                    <a:cubicBezTo>
                      <a:pt x="7811" y="29041"/>
                      <a:pt x="7858" y="29100"/>
                      <a:pt x="7894" y="29148"/>
                    </a:cubicBezTo>
                    <a:cubicBezTo>
                      <a:pt x="7918" y="29183"/>
                      <a:pt x="7942" y="29207"/>
                      <a:pt x="7978" y="29243"/>
                    </a:cubicBezTo>
                    <a:cubicBezTo>
                      <a:pt x="8037" y="29326"/>
                      <a:pt x="8109" y="29398"/>
                      <a:pt x="8168" y="29481"/>
                    </a:cubicBezTo>
                    <a:cubicBezTo>
                      <a:pt x="8180" y="29493"/>
                      <a:pt x="8192" y="29505"/>
                      <a:pt x="8204" y="29517"/>
                    </a:cubicBezTo>
                    <a:cubicBezTo>
                      <a:pt x="8251" y="29588"/>
                      <a:pt x="8311" y="29648"/>
                      <a:pt x="8370" y="29719"/>
                    </a:cubicBezTo>
                    <a:cubicBezTo>
                      <a:pt x="8382" y="29731"/>
                      <a:pt x="8406" y="29755"/>
                      <a:pt x="8418" y="29767"/>
                    </a:cubicBezTo>
                    <a:cubicBezTo>
                      <a:pt x="8478" y="29838"/>
                      <a:pt x="8525" y="29898"/>
                      <a:pt x="8585" y="29957"/>
                    </a:cubicBezTo>
                    <a:cubicBezTo>
                      <a:pt x="8597" y="29969"/>
                      <a:pt x="8609" y="29981"/>
                      <a:pt x="8620" y="29993"/>
                    </a:cubicBezTo>
                    <a:cubicBezTo>
                      <a:pt x="8680" y="30053"/>
                      <a:pt x="8740" y="30124"/>
                      <a:pt x="8799" y="30184"/>
                    </a:cubicBezTo>
                    <a:cubicBezTo>
                      <a:pt x="8823" y="30195"/>
                      <a:pt x="8835" y="30207"/>
                      <a:pt x="8847" y="30219"/>
                    </a:cubicBezTo>
                    <a:cubicBezTo>
                      <a:pt x="8894" y="30267"/>
                      <a:pt x="8930" y="30315"/>
                      <a:pt x="8978" y="30350"/>
                    </a:cubicBezTo>
                    <a:cubicBezTo>
                      <a:pt x="9001" y="30362"/>
                      <a:pt x="9013" y="30386"/>
                      <a:pt x="9037" y="30398"/>
                    </a:cubicBezTo>
                    <a:cubicBezTo>
                      <a:pt x="9073" y="30434"/>
                      <a:pt x="9109" y="30457"/>
                      <a:pt x="9144" y="30493"/>
                    </a:cubicBezTo>
                    <a:cubicBezTo>
                      <a:pt x="9156" y="30505"/>
                      <a:pt x="9180" y="30517"/>
                      <a:pt x="9192" y="30529"/>
                    </a:cubicBezTo>
                    <a:cubicBezTo>
                      <a:pt x="9240" y="30565"/>
                      <a:pt x="9287" y="30588"/>
                      <a:pt x="9335" y="30612"/>
                    </a:cubicBezTo>
                    <a:cubicBezTo>
                      <a:pt x="9835" y="30886"/>
                      <a:pt x="6751" y="89322"/>
                      <a:pt x="5525" y="117921"/>
                    </a:cubicBezTo>
                    <a:lnTo>
                      <a:pt x="20134" y="117992"/>
                    </a:lnTo>
                    <a:lnTo>
                      <a:pt x="19681" y="30803"/>
                    </a:lnTo>
                    <a:cubicBezTo>
                      <a:pt x="19681" y="30374"/>
                      <a:pt x="19789" y="29898"/>
                      <a:pt x="19908" y="29624"/>
                    </a:cubicBezTo>
                    <a:cubicBezTo>
                      <a:pt x="20265" y="28731"/>
                      <a:pt x="21217" y="26290"/>
                      <a:pt x="21420" y="25254"/>
                    </a:cubicBezTo>
                    <a:cubicBezTo>
                      <a:pt x="21610" y="24207"/>
                      <a:pt x="22075" y="22635"/>
                      <a:pt x="22217" y="21837"/>
                    </a:cubicBezTo>
                    <a:cubicBezTo>
                      <a:pt x="22396" y="20766"/>
                      <a:pt x="22634" y="20039"/>
                      <a:pt x="22801" y="18777"/>
                    </a:cubicBezTo>
                    <a:cubicBezTo>
                      <a:pt x="22801" y="18777"/>
                      <a:pt x="24408" y="16170"/>
                      <a:pt x="25027" y="15289"/>
                    </a:cubicBezTo>
                    <a:cubicBezTo>
                      <a:pt x="25646" y="14408"/>
                      <a:pt x="27278" y="12050"/>
                      <a:pt x="27718" y="10979"/>
                    </a:cubicBezTo>
                    <a:cubicBezTo>
                      <a:pt x="28159" y="9907"/>
                      <a:pt x="27885" y="9157"/>
                      <a:pt x="27397" y="8919"/>
                    </a:cubicBezTo>
                    <a:cubicBezTo>
                      <a:pt x="27257" y="8849"/>
                      <a:pt x="27081" y="8801"/>
                      <a:pt x="26882" y="8801"/>
                    </a:cubicBezTo>
                    <a:cubicBezTo>
                      <a:pt x="26402" y="8801"/>
                      <a:pt x="25786" y="9081"/>
                      <a:pt x="25206" y="10014"/>
                    </a:cubicBezTo>
                    <a:cubicBezTo>
                      <a:pt x="24384" y="11348"/>
                      <a:pt x="22717" y="13658"/>
                      <a:pt x="22063" y="14455"/>
                    </a:cubicBezTo>
                    <a:cubicBezTo>
                      <a:pt x="21468" y="15191"/>
                      <a:pt x="20794" y="16202"/>
                      <a:pt x="20372" y="16202"/>
                    </a:cubicBezTo>
                    <a:cubicBezTo>
                      <a:pt x="20330" y="16202"/>
                      <a:pt x="20290" y="16192"/>
                      <a:pt x="20253" y="16170"/>
                    </a:cubicBezTo>
                    <a:cubicBezTo>
                      <a:pt x="19848" y="15932"/>
                      <a:pt x="20039" y="14515"/>
                      <a:pt x="20408" y="13479"/>
                    </a:cubicBezTo>
                    <a:cubicBezTo>
                      <a:pt x="20765" y="12443"/>
                      <a:pt x="21515" y="9955"/>
                      <a:pt x="21741" y="8764"/>
                    </a:cubicBezTo>
                    <a:cubicBezTo>
                      <a:pt x="21979" y="7574"/>
                      <a:pt x="22908" y="4799"/>
                      <a:pt x="23003" y="4204"/>
                    </a:cubicBezTo>
                    <a:cubicBezTo>
                      <a:pt x="23098" y="3609"/>
                      <a:pt x="22777" y="2966"/>
                      <a:pt x="22075" y="2680"/>
                    </a:cubicBezTo>
                    <a:cubicBezTo>
                      <a:pt x="21919" y="2619"/>
                      <a:pt x="21761" y="2586"/>
                      <a:pt x="21604" y="2586"/>
                    </a:cubicBezTo>
                    <a:cubicBezTo>
                      <a:pt x="21054" y="2586"/>
                      <a:pt x="20515" y="3000"/>
                      <a:pt x="20098" y="4121"/>
                    </a:cubicBezTo>
                    <a:cubicBezTo>
                      <a:pt x="19562" y="5573"/>
                      <a:pt x="19098" y="7502"/>
                      <a:pt x="18860" y="8359"/>
                    </a:cubicBezTo>
                    <a:cubicBezTo>
                      <a:pt x="18610" y="9205"/>
                      <a:pt x="16943" y="13574"/>
                      <a:pt x="16598" y="14170"/>
                    </a:cubicBezTo>
                    <a:cubicBezTo>
                      <a:pt x="16481" y="14366"/>
                      <a:pt x="16321" y="14456"/>
                      <a:pt x="16161" y="14456"/>
                    </a:cubicBezTo>
                    <a:cubicBezTo>
                      <a:pt x="15846" y="14456"/>
                      <a:pt x="15534" y="14107"/>
                      <a:pt x="15574" y="13539"/>
                    </a:cubicBezTo>
                    <a:cubicBezTo>
                      <a:pt x="15633" y="12681"/>
                      <a:pt x="15598" y="9919"/>
                      <a:pt x="15514" y="8717"/>
                    </a:cubicBezTo>
                    <a:cubicBezTo>
                      <a:pt x="15431" y="7514"/>
                      <a:pt x="15348" y="5383"/>
                      <a:pt x="15324" y="4597"/>
                    </a:cubicBezTo>
                    <a:cubicBezTo>
                      <a:pt x="15312" y="3811"/>
                      <a:pt x="15348" y="1978"/>
                      <a:pt x="15336" y="1501"/>
                    </a:cubicBezTo>
                    <a:cubicBezTo>
                      <a:pt x="15312" y="1013"/>
                      <a:pt x="15217" y="37"/>
                      <a:pt x="14026" y="1"/>
                    </a:cubicBezTo>
                    <a:cubicBezTo>
                      <a:pt x="14007" y="1"/>
                      <a:pt x="13988" y="0"/>
                      <a:pt x="13969" y="0"/>
                    </a:cubicBezTo>
                    <a:close/>
                  </a:path>
                </a:pathLst>
              </a:custGeom>
              <a:solidFill>
                <a:srgbClr val="DC66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68"/>
              <p:cNvSpPr/>
              <p:nvPr/>
            </p:nvSpPr>
            <p:spPr>
              <a:xfrm>
                <a:off x="6937882" y="3393927"/>
                <a:ext cx="302342" cy="1447946"/>
              </a:xfrm>
              <a:custGeom>
                <a:rect b="b" l="l" r="r" t="t"/>
                <a:pathLst>
                  <a:path extrusionOk="0" h="78522" w="16396">
                    <a:moveTo>
                      <a:pt x="3810" y="0"/>
                    </a:moveTo>
                    <a:lnTo>
                      <a:pt x="0" y="78272"/>
                    </a:lnTo>
                    <a:lnTo>
                      <a:pt x="16395" y="78522"/>
                    </a:lnTo>
                    <a:lnTo>
                      <a:pt x="15026" y="24"/>
                    </a:lnTo>
                    <a:cubicBezTo>
                      <a:pt x="15026" y="24"/>
                      <a:pt x="12106" y="769"/>
                      <a:pt x="8802" y="769"/>
                    </a:cubicBezTo>
                    <a:cubicBezTo>
                      <a:pt x="7127" y="769"/>
                      <a:pt x="5353" y="577"/>
                      <a:pt x="3810" y="0"/>
                    </a:cubicBezTo>
                    <a:close/>
                  </a:path>
                </a:pathLst>
              </a:custGeom>
              <a:solidFill>
                <a:srgbClr val="F378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68"/>
              <p:cNvSpPr/>
              <p:nvPr/>
            </p:nvSpPr>
            <p:spPr>
              <a:xfrm>
                <a:off x="6999139" y="3348472"/>
                <a:ext cx="226812" cy="79292"/>
              </a:xfrm>
              <a:custGeom>
                <a:rect b="b" l="l" r="r" t="t"/>
                <a:pathLst>
                  <a:path extrusionOk="0" h="4300" w="12300">
                    <a:moveTo>
                      <a:pt x="11775" y="1"/>
                    </a:moveTo>
                    <a:cubicBezTo>
                      <a:pt x="9348" y="415"/>
                      <a:pt x="6936" y="532"/>
                      <a:pt x="4984" y="532"/>
                    </a:cubicBezTo>
                    <a:cubicBezTo>
                      <a:pt x="2448" y="532"/>
                      <a:pt x="691" y="334"/>
                      <a:pt x="691" y="334"/>
                    </a:cubicBezTo>
                    <a:lnTo>
                      <a:pt x="0" y="3382"/>
                    </a:lnTo>
                    <a:cubicBezTo>
                      <a:pt x="1860" y="4069"/>
                      <a:pt x="3830" y="4299"/>
                      <a:pt x="5635" y="4299"/>
                    </a:cubicBezTo>
                    <a:cubicBezTo>
                      <a:pt x="9308" y="4299"/>
                      <a:pt x="12299" y="3346"/>
                      <a:pt x="12299" y="3346"/>
                    </a:cubicBezTo>
                    <a:lnTo>
                      <a:pt x="11775" y="1"/>
                    </a:lnTo>
                    <a:close/>
                  </a:path>
                </a:pathLst>
              </a:custGeom>
              <a:solidFill>
                <a:srgbClr val="F9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8" name="Google Shape;328;p68"/>
            <p:cNvGrpSpPr/>
            <p:nvPr/>
          </p:nvGrpSpPr>
          <p:grpSpPr>
            <a:xfrm>
              <a:off x="4571993" y="3047034"/>
              <a:ext cx="456021" cy="1816358"/>
              <a:chOff x="4571993" y="3047034"/>
              <a:chExt cx="456021" cy="1816358"/>
            </a:xfrm>
          </p:grpSpPr>
          <p:sp>
            <p:nvSpPr>
              <p:cNvPr id="329" name="Google Shape;329;p68"/>
              <p:cNvSpPr/>
              <p:nvPr/>
            </p:nvSpPr>
            <p:spPr>
              <a:xfrm>
                <a:off x="4636754" y="3233960"/>
                <a:ext cx="358326" cy="509516"/>
              </a:xfrm>
              <a:custGeom>
                <a:rect b="b" l="l" r="r" t="t"/>
                <a:pathLst>
                  <a:path extrusionOk="0" h="27631" w="19432">
                    <a:moveTo>
                      <a:pt x="6888" y="1"/>
                    </a:moveTo>
                    <a:cubicBezTo>
                      <a:pt x="6424" y="1"/>
                      <a:pt x="4600" y="5213"/>
                      <a:pt x="4116" y="5213"/>
                    </a:cubicBezTo>
                    <a:cubicBezTo>
                      <a:pt x="4083" y="5213"/>
                      <a:pt x="4057" y="5189"/>
                      <a:pt x="4037" y="5139"/>
                    </a:cubicBezTo>
                    <a:cubicBezTo>
                      <a:pt x="2751" y="4580"/>
                      <a:pt x="1001" y="4080"/>
                      <a:pt x="1" y="3615"/>
                    </a:cubicBezTo>
                    <a:lnTo>
                      <a:pt x="1" y="3615"/>
                    </a:lnTo>
                    <a:cubicBezTo>
                      <a:pt x="1" y="3615"/>
                      <a:pt x="3513" y="7461"/>
                      <a:pt x="1930" y="14664"/>
                    </a:cubicBezTo>
                    <a:cubicBezTo>
                      <a:pt x="2418" y="15248"/>
                      <a:pt x="2835" y="15700"/>
                      <a:pt x="3049" y="15855"/>
                    </a:cubicBezTo>
                    <a:cubicBezTo>
                      <a:pt x="3358" y="16069"/>
                      <a:pt x="3049" y="18986"/>
                      <a:pt x="2477" y="26892"/>
                    </a:cubicBezTo>
                    <a:cubicBezTo>
                      <a:pt x="3415" y="27081"/>
                      <a:pt x="6348" y="27631"/>
                      <a:pt x="9477" y="27631"/>
                    </a:cubicBezTo>
                    <a:cubicBezTo>
                      <a:pt x="11273" y="27631"/>
                      <a:pt x="13133" y="27450"/>
                      <a:pt x="14717" y="26916"/>
                    </a:cubicBezTo>
                    <a:cubicBezTo>
                      <a:pt x="14419" y="21832"/>
                      <a:pt x="14217" y="18522"/>
                      <a:pt x="14241" y="18355"/>
                    </a:cubicBezTo>
                    <a:cubicBezTo>
                      <a:pt x="14348" y="17593"/>
                      <a:pt x="14705" y="16260"/>
                      <a:pt x="15312" y="15188"/>
                    </a:cubicBezTo>
                    <a:cubicBezTo>
                      <a:pt x="15908" y="14128"/>
                      <a:pt x="17479" y="11176"/>
                      <a:pt x="17932" y="9902"/>
                    </a:cubicBezTo>
                    <a:cubicBezTo>
                      <a:pt x="18813" y="7485"/>
                      <a:pt x="19230" y="5437"/>
                      <a:pt x="19432" y="4044"/>
                    </a:cubicBezTo>
                    <a:lnTo>
                      <a:pt x="19432" y="4044"/>
                    </a:lnTo>
                    <a:cubicBezTo>
                      <a:pt x="19384" y="4155"/>
                      <a:pt x="19285" y="4183"/>
                      <a:pt x="19169" y="4183"/>
                    </a:cubicBezTo>
                    <a:cubicBezTo>
                      <a:pt x="19052" y="4183"/>
                      <a:pt x="18919" y="4155"/>
                      <a:pt x="18802" y="4155"/>
                    </a:cubicBezTo>
                    <a:cubicBezTo>
                      <a:pt x="18686" y="4155"/>
                      <a:pt x="18587" y="4183"/>
                      <a:pt x="18539" y="4294"/>
                    </a:cubicBezTo>
                    <a:cubicBezTo>
                      <a:pt x="17515" y="6556"/>
                      <a:pt x="16182" y="8735"/>
                      <a:pt x="15003" y="8794"/>
                    </a:cubicBezTo>
                    <a:cubicBezTo>
                      <a:pt x="14998" y="8795"/>
                      <a:pt x="14994" y="8795"/>
                      <a:pt x="14990" y="8795"/>
                    </a:cubicBezTo>
                    <a:cubicBezTo>
                      <a:pt x="14175" y="8795"/>
                      <a:pt x="15907" y="4215"/>
                      <a:pt x="15860" y="2841"/>
                    </a:cubicBezTo>
                    <a:lnTo>
                      <a:pt x="15860" y="2841"/>
                    </a:lnTo>
                    <a:cubicBezTo>
                      <a:pt x="15706" y="2959"/>
                      <a:pt x="15521" y="3008"/>
                      <a:pt x="15315" y="3008"/>
                    </a:cubicBezTo>
                    <a:cubicBezTo>
                      <a:pt x="14172" y="3008"/>
                      <a:pt x="12366" y="1479"/>
                      <a:pt x="11375" y="1479"/>
                    </a:cubicBezTo>
                    <a:cubicBezTo>
                      <a:pt x="11166" y="1479"/>
                      <a:pt x="10994" y="1546"/>
                      <a:pt x="10871" y="1710"/>
                    </a:cubicBezTo>
                    <a:cubicBezTo>
                      <a:pt x="10201" y="2597"/>
                      <a:pt x="9717" y="2938"/>
                      <a:pt x="9325" y="2938"/>
                    </a:cubicBezTo>
                    <a:cubicBezTo>
                      <a:pt x="8423" y="2938"/>
                      <a:pt x="8009" y="1132"/>
                      <a:pt x="6930" y="20"/>
                    </a:cubicBezTo>
                    <a:cubicBezTo>
                      <a:pt x="6918" y="7"/>
                      <a:pt x="6904" y="1"/>
                      <a:pt x="6888" y="1"/>
                    </a:cubicBezTo>
                    <a:close/>
                  </a:path>
                </a:pathLst>
              </a:custGeom>
              <a:solidFill>
                <a:srgbClr val="FFC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68"/>
              <p:cNvSpPr/>
              <p:nvPr/>
            </p:nvSpPr>
            <p:spPr>
              <a:xfrm>
                <a:off x="4661796" y="3047034"/>
                <a:ext cx="215840" cy="324489"/>
              </a:xfrm>
              <a:custGeom>
                <a:rect b="b" l="l" r="r" t="t"/>
                <a:pathLst>
                  <a:path extrusionOk="0" h="17597" w="11705">
                    <a:moveTo>
                      <a:pt x="4080" y="0"/>
                    </a:moveTo>
                    <a:cubicBezTo>
                      <a:pt x="2057" y="0"/>
                      <a:pt x="1189" y="1373"/>
                      <a:pt x="965" y="1727"/>
                    </a:cubicBezTo>
                    <a:cubicBezTo>
                      <a:pt x="917" y="1786"/>
                      <a:pt x="893" y="2013"/>
                      <a:pt x="869" y="2358"/>
                    </a:cubicBezTo>
                    <a:cubicBezTo>
                      <a:pt x="786" y="3489"/>
                      <a:pt x="762" y="5977"/>
                      <a:pt x="619" y="8585"/>
                    </a:cubicBezTo>
                    <a:cubicBezTo>
                      <a:pt x="560" y="9811"/>
                      <a:pt x="476" y="11050"/>
                      <a:pt x="346" y="12193"/>
                    </a:cubicBezTo>
                    <a:cubicBezTo>
                      <a:pt x="322" y="12395"/>
                      <a:pt x="310" y="12574"/>
                      <a:pt x="298" y="12752"/>
                    </a:cubicBezTo>
                    <a:cubicBezTo>
                      <a:pt x="0" y="13645"/>
                      <a:pt x="846" y="15645"/>
                      <a:pt x="846" y="15645"/>
                    </a:cubicBezTo>
                    <a:cubicBezTo>
                      <a:pt x="1257" y="16245"/>
                      <a:pt x="1849" y="16468"/>
                      <a:pt x="2436" y="16468"/>
                    </a:cubicBezTo>
                    <a:cubicBezTo>
                      <a:pt x="2817" y="16468"/>
                      <a:pt x="3197" y="16374"/>
                      <a:pt x="3524" y="16229"/>
                    </a:cubicBezTo>
                    <a:cubicBezTo>
                      <a:pt x="4715" y="15705"/>
                      <a:pt x="5453" y="13252"/>
                      <a:pt x="5882" y="10561"/>
                    </a:cubicBezTo>
                    <a:lnTo>
                      <a:pt x="5882" y="10561"/>
                    </a:lnTo>
                    <a:cubicBezTo>
                      <a:pt x="5810" y="11371"/>
                      <a:pt x="5727" y="12157"/>
                      <a:pt x="5632" y="12871"/>
                    </a:cubicBezTo>
                    <a:cubicBezTo>
                      <a:pt x="5501" y="13859"/>
                      <a:pt x="4775" y="15931"/>
                      <a:pt x="4977" y="16455"/>
                    </a:cubicBezTo>
                    <a:cubicBezTo>
                      <a:pt x="5299" y="17302"/>
                      <a:pt x="5956" y="17596"/>
                      <a:pt x="6619" y="17596"/>
                    </a:cubicBezTo>
                    <a:cubicBezTo>
                      <a:pt x="6963" y="17596"/>
                      <a:pt x="7308" y="17517"/>
                      <a:pt x="7608" y="17396"/>
                    </a:cubicBezTo>
                    <a:cubicBezTo>
                      <a:pt x="8823" y="16884"/>
                      <a:pt x="10323" y="12955"/>
                      <a:pt x="10668" y="10430"/>
                    </a:cubicBezTo>
                    <a:cubicBezTo>
                      <a:pt x="10728" y="10061"/>
                      <a:pt x="10775" y="9680"/>
                      <a:pt x="10823" y="9311"/>
                    </a:cubicBezTo>
                    <a:cubicBezTo>
                      <a:pt x="11109" y="7168"/>
                      <a:pt x="11704" y="2906"/>
                      <a:pt x="11609" y="2513"/>
                    </a:cubicBezTo>
                    <a:cubicBezTo>
                      <a:pt x="11490" y="2051"/>
                      <a:pt x="11207" y="870"/>
                      <a:pt x="9421" y="870"/>
                    </a:cubicBezTo>
                    <a:cubicBezTo>
                      <a:pt x="9412" y="870"/>
                      <a:pt x="9403" y="870"/>
                      <a:pt x="9394" y="870"/>
                    </a:cubicBezTo>
                    <a:cubicBezTo>
                      <a:pt x="8204" y="870"/>
                      <a:pt x="7370" y="1286"/>
                      <a:pt x="6953" y="1560"/>
                    </a:cubicBezTo>
                    <a:cubicBezTo>
                      <a:pt x="6953" y="1560"/>
                      <a:pt x="6743" y="2145"/>
                      <a:pt x="6674" y="2145"/>
                    </a:cubicBezTo>
                    <a:cubicBezTo>
                      <a:pt x="6666" y="2145"/>
                      <a:pt x="6659" y="2137"/>
                      <a:pt x="6656" y="2120"/>
                    </a:cubicBezTo>
                    <a:cubicBezTo>
                      <a:pt x="6572" y="1691"/>
                      <a:pt x="6180" y="24"/>
                      <a:pt x="4132" y="1"/>
                    </a:cubicBezTo>
                    <a:cubicBezTo>
                      <a:pt x="4114" y="0"/>
                      <a:pt x="4097" y="0"/>
                      <a:pt x="4080" y="0"/>
                    </a:cubicBezTo>
                    <a:close/>
                  </a:path>
                </a:pathLst>
              </a:custGeom>
              <a:solidFill>
                <a:srgbClr val="F69D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68"/>
              <p:cNvSpPr/>
              <p:nvPr/>
            </p:nvSpPr>
            <p:spPr>
              <a:xfrm>
                <a:off x="4636754" y="3574178"/>
                <a:ext cx="320358" cy="1289214"/>
              </a:xfrm>
              <a:custGeom>
                <a:rect b="b" l="l" r="r" t="t"/>
                <a:pathLst>
                  <a:path extrusionOk="0" h="69914" w="17373">
                    <a:moveTo>
                      <a:pt x="15205" y="0"/>
                    </a:moveTo>
                    <a:cubicBezTo>
                      <a:pt x="15098" y="48"/>
                      <a:pt x="14979" y="84"/>
                      <a:pt x="14848" y="131"/>
                    </a:cubicBezTo>
                    <a:cubicBezTo>
                      <a:pt x="13263" y="665"/>
                      <a:pt x="11404" y="846"/>
                      <a:pt x="9609" y="846"/>
                    </a:cubicBezTo>
                    <a:cubicBezTo>
                      <a:pt x="6481" y="846"/>
                      <a:pt x="3551" y="297"/>
                      <a:pt x="2620" y="108"/>
                    </a:cubicBezTo>
                    <a:cubicBezTo>
                      <a:pt x="2418" y="60"/>
                      <a:pt x="2311" y="36"/>
                      <a:pt x="2311" y="36"/>
                    </a:cubicBezTo>
                    <a:cubicBezTo>
                      <a:pt x="1989" y="3215"/>
                      <a:pt x="1" y="69807"/>
                      <a:pt x="1" y="69807"/>
                    </a:cubicBezTo>
                    <a:lnTo>
                      <a:pt x="1680" y="69914"/>
                    </a:lnTo>
                    <a:lnTo>
                      <a:pt x="17372" y="69866"/>
                    </a:lnTo>
                    <a:cubicBezTo>
                      <a:pt x="17146" y="62830"/>
                      <a:pt x="15205" y="0"/>
                      <a:pt x="15205" y="0"/>
                    </a:cubicBezTo>
                    <a:close/>
                  </a:path>
                </a:pathLst>
              </a:custGeom>
              <a:solidFill>
                <a:srgbClr val="F9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68"/>
              <p:cNvSpPr/>
              <p:nvPr/>
            </p:nvSpPr>
            <p:spPr>
              <a:xfrm>
                <a:off x="4672767" y="3565401"/>
                <a:ext cx="252499" cy="91997"/>
              </a:xfrm>
              <a:custGeom>
                <a:rect b="b" l="l" r="r" t="t"/>
                <a:pathLst>
                  <a:path extrusionOk="0" h="4989" w="13693">
                    <a:moveTo>
                      <a:pt x="179" y="0"/>
                    </a:moveTo>
                    <a:cubicBezTo>
                      <a:pt x="143" y="572"/>
                      <a:pt x="84" y="2274"/>
                      <a:pt x="1" y="4798"/>
                    </a:cubicBezTo>
                    <a:lnTo>
                      <a:pt x="13693" y="4989"/>
                    </a:lnTo>
                    <a:cubicBezTo>
                      <a:pt x="13574" y="2584"/>
                      <a:pt x="13383" y="131"/>
                      <a:pt x="13383" y="131"/>
                    </a:cubicBezTo>
                    <a:cubicBezTo>
                      <a:pt x="13264" y="191"/>
                      <a:pt x="13145" y="238"/>
                      <a:pt x="13026" y="286"/>
                    </a:cubicBezTo>
                    <a:cubicBezTo>
                      <a:pt x="11494" y="891"/>
                      <a:pt x="9703" y="1102"/>
                      <a:pt x="7953" y="1102"/>
                    </a:cubicBezTo>
                    <a:cubicBezTo>
                      <a:pt x="4643" y="1102"/>
                      <a:pt x="1482" y="348"/>
                      <a:pt x="501" y="83"/>
                    </a:cubicBezTo>
                    <a:cubicBezTo>
                      <a:pt x="298" y="36"/>
                      <a:pt x="179" y="0"/>
                      <a:pt x="179" y="0"/>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68"/>
              <p:cNvSpPr/>
              <p:nvPr/>
            </p:nvSpPr>
            <p:spPr>
              <a:xfrm>
                <a:off x="4805369" y="3100583"/>
                <a:ext cx="222645" cy="309423"/>
              </a:xfrm>
              <a:custGeom>
                <a:rect b="b" l="l" r="r" t="t"/>
                <a:pathLst>
                  <a:path extrusionOk="0" h="16780" w="12074">
                    <a:moveTo>
                      <a:pt x="6142" y="1"/>
                    </a:moveTo>
                    <a:cubicBezTo>
                      <a:pt x="5084" y="1"/>
                      <a:pt x="4388" y="616"/>
                      <a:pt x="4156" y="811"/>
                    </a:cubicBezTo>
                    <a:cubicBezTo>
                      <a:pt x="4109" y="859"/>
                      <a:pt x="4013" y="1061"/>
                      <a:pt x="3894" y="1371"/>
                    </a:cubicBezTo>
                    <a:cubicBezTo>
                      <a:pt x="3501" y="2419"/>
                      <a:pt x="2763" y="4740"/>
                      <a:pt x="1894" y="7157"/>
                    </a:cubicBezTo>
                    <a:cubicBezTo>
                      <a:pt x="1489" y="8276"/>
                      <a:pt x="1061" y="9419"/>
                      <a:pt x="620" y="10455"/>
                    </a:cubicBezTo>
                    <a:cubicBezTo>
                      <a:pt x="549" y="10634"/>
                      <a:pt x="477" y="10801"/>
                      <a:pt x="418" y="10967"/>
                    </a:cubicBezTo>
                    <a:cubicBezTo>
                      <a:pt x="370" y="10955"/>
                      <a:pt x="322" y="10932"/>
                      <a:pt x="287" y="10908"/>
                    </a:cubicBezTo>
                    <a:cubicBezTo>
                      <a:pt x="239" y="10991"/>
                      <a:pt x="191" y="11074"/>
                      <a:pt x="144" y="11158"/>
                    </a:cubicBezTo>
                    <a:cubicBezTo>
                      <a:pt x="144" y="11158"/>
                      <a:pt x="132" y="11170"/>
                      <a:pt x="132" y="11182"/>
                    </a:cubicBezTo>
                    <a:cubicBezTo>
                      <a:pt x="214" y="11065"/>
                      <a:pt x="250" y="11019"/>
                      <a:pt x="256" y="11019"/>
                    </a:cubicBezTo>
                    <a:cubicBezTo>
                      <a:pt x="270" y="11019"/>
                      <a:pt x="160" y="11212"/>
                      <a:pt x="72" y="11372"/>
                    </a:cubicBezTo>
                    <a:cubicBezTo>
                      <a:pt x="37" y="11467"/>
                      <a:pt x="13" y="11563"/>
                      <a:pt x="1" y="11634"/>
                    </a:cubicBezTo>
                    <a:cubicBezTo>
                      <a:pt x="1" y="11682"/>
                      <a:pt x="1" y="11729"/>
                      <a:pt x="13" y="11789"/>
                    </a:cubicBezTo>
                    <a:cubicBezTo>
                      <a:pt x="25" y="12122"/>
                      <a:pt x="49" y="12456"/>
                      <a:pt x="60" y="12789"/>
                    </a:cubicBezTo>
                    <a:cubicBezTo>
                      <a:pt x="84" y="13194"/>
                      <a:pt x="561" y="13908"/>
                      <a:pt x="549" y="14289"/>
                    </a:cubicBezTo>
                    <a:cubicBezTo>
                      <a:pt x="846" y="15293"/>
                      <a:pt x="1686" y="15653"/>
                      <a:pt x="2443" y="15653"/>
                    </a:cubicBezTo>
                    <a:cubicBezTo>
                      <a:pt x="2502" y="15653"/>
                      <a:pt x="2562" y="15651"/>
                      <a:pt x="2620" y="15646"/>
                    </a:cubicBezTo>
                    <a:cubicBezTo>
                      <a:pt x="3775" y="15551"/>
                      <a:pt x="4621" y="13170"/>
                      <a:pt x="5752" y="10777"/>
                    </a:cubicBezTo>
                    <a:lnTo>
                      <a:pt x="5752" y="10777"/>
                    </a:lnTo>
                    <a:cubicBezTo>
                      <a:pt x="5466" y="11515"/>
                      <a:pt x="5168" y="12229"/>
                      <a:pt x="4882" y="12872"/>
                    </a:cubicBezTo>
                    <a:cubicBezTo>
                      <a:pt x="4490" y="13753"/>
                      <a:pt x="4335" y="14456"/>
                      <a:pt x="4359" y="15004"/>
                    </a:cubicBezTo>
                    <a:cubicBezTo>
                      <a:pt x="4393" y="16333"/>
                      <a:pt x="5387" y="16780"/>
                      <a:pt x="6204" y="16780"/>
                    </a:cubicBezTo>
                    <a:cubicBezTo>
                      <a:pt x="6236" y="16780"/>
                      <a:pt x="6268" y="16779"/>
                      <a:pt x="6299" y="16778"/>
                    </a:cubicBezTo>
                    <a:cubicBezTo>
                      <a:pt x="7478" y="16718"/>
                      <a:pt x="8812" y="14527"/>
                      <a:pt x="9835" y="12277"/>
                    </a:cubicBezTo>
                    <a:cubicBezTo>
                      <a:pt x="9990" y="11944"/>
                      <a:pt x="10145" y="11610"/>
                      <a:pt x="10288" y="11277"/>
                    </a:cubicBezTo>
                    <a:cubicBezTo>
                      <a:pt x="11145" y="9360"/>
                      <a:pt x="11919" y="7574"/>
                      <a:pt x="11943" y="7169"/>
                    </a:cubicBezTo>
                    <a:cubicBezTo>
                      <a:pt x="11979" y="6693"/>
                      <a:pt x="12074" y="5479"/>
                      <a:pt x="10562" y="4883"/>
                    </a:cubicBezTo>
                    <a:cubicBezTo>
                      <a:pt x="10020" y="4667"/>
                      <a:pt x="9533" y="4597"/>
                      <a:pt x="9131" y="4597"/>
                    </a:cubicBezTo>
                    <a:cubicBezTo>
                      <a:pt x="8783" y="4597"/>
                      <a:pt x="8499" y="4649"/>
                      <a:pt x="8300" y="4705"/>
                    </a:cubicBezTo>
                    <a:cubicBezTo>
                      <a:pt x="8621" y="3871"/>
                      <a:pt x="8823" y="3276"/>
                      <a:pt x="8847" y="3109"/>
                    </a:cubicBezTo>
                    <a:cubicBezTo>
                      <a:pt x="8907" y="2681"/>
                      <a:pt x="9050" y="966"/>
                      <a:pt x="7335" y="252"/>
                    </a:cubicBezTo>
                    <a:cubicBezTo>
                      <a:pt x="6899" y="71"/>
                      <a:pt x="6500" y="1"/>
                      <a:pt x="6142" y="1"/>
                    </a:cubicBezTo>
                    <a:close/>
                  </a:path>
                </a:pathLst>
              </a:custGeom>
              <a:solidFill>
                <a:srgbClr val="F69D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68"/>
              <p:cNvSpPr/>
              <p:nvPr/>
            </p:nvSpPr>
            <p:spPr>
              <a:xfrm>
                <a:off x="4571993" y="3218802"/>
                <a:ext cx="256021" cy="285580"/>
              </a:xfrm>
              <a:custGeom>
                <a:rect b="b" l="l" r="r" t="t"/>
                <a:pathLst>
                  <a:path extrusionOk="0" h="15487" w="13884">
                    <a:moveTo>
                      <a:pt x="4375" y="1"/>
                    </a:moveTo>
                    <a:cubicBezTo>
                      <a:pt x="4033" y="1"/>
                      <a:pt x="3735" y="56"/>
                      <a:pt x="3394" y="115"/>
                    </a:cubicBezTo>
                    <a:cubicBezTo>
                      <a:pt x="2370" y="282"/>
                      <a:pt x="1286" y="580"/>
                      <a:pt x="560" y="3437"/>
                    </a:cubicBezTo>
                    <a:cubicBezTo>
                      <a:pt x="1" y="5664"/>
                      <a:pt x="1108" y="9176"/>
                      <a:pt x="2334" y="11533"/>
                    </a:cubicBezTo>
                    <a:cubicBezTo>
                      <a:pt x="3715" y="14177"/>
                      <a:pt x="5442" y="15486"/>
                      <a:pt x="5442" y="15486"/>
                    </a:cubicBezTo>
                    <a:cubicBezTo>
                      <a:pt x="10430" y="9628"/>
                      <a:pt x="4228" y="5211"/>
                      <a:pt x="4227" y="5211"/>
                    </a:cubicBezTo>
                    <a:lnTo>
                      <a:pt x="4227" y="5211"/>
                    </a:lnTo>
                    <a:cubicBezTo>
                      <a:pt x="5227" y="5675"/>
                      <a:pt x="6442" y="6449"/>
                      <a:pt x="7728" y="7009"/>
                    </a:cubicBezTo>
                    <a:cubicBezTo>
                      <a:pt x="8525" y="7366"/>
                      <a:pt x="9335" y="7628"/>
                      <a:pt x="10145" y="7711"/>
                    </a:cubicBezTo>
                    <a:cubicBezTo>
                      <a:pt x="10334" y="7729"/>
                      <a:pt x="10545" y="7740"/>
                      <a:pt x="10770" y="7740"/>
                    </a:cubicBezTo>
                    <a:cubicBezTo>
                      <a:pt x="11296" y="7740"/>
                      <a:pt x="11896" y="7683"/>
                      <a:pt x="12455" y="7533"/>
                    </a:cubicBezTo>
                    <a:cubicBezTo>
                      <a:pt x="12455" y="7533"/>
                      <a:pt x="13598" y="7259"/>
                      <a:pt x="13740" y="5902"/>
                    </a:cubicBezTo>
                    <a:cubicBezTo>
                      <a:pt x="13883" y="4532"/>
                      <a:pt x="13574" y="5140"/>
                      <a:pt x="13455" y="4783"/>
                    </a:cubicBezTo>
                    <a:cubicBezTo>
                      <a:pt x="13324" y="4711"/>
                      <a:pt x="13193" y="4640"/>
                      <a:pt x="13062" y="4556"/>
                    </a:cubicBezTo>
                    <a:cubicBezTo>
                      <a:pt x="12812" y="4449"/>
                      <a:pt x="12526" y="4342"/>
                      <a:pt x="12252" y="4175"/>
                    </a:cubicBezTo>
                    <a:cubicBezTo>
                      <a:pt x="11419" y="3687"/>
                      <a:pt x="9692" y="2461"/>
                      <a:pt x="8240" y="1544"/>
                    </a:cubicBezTo>
                    <a:cubicBezTo>
                      <a:pt x="7549" y="1103"/>
                      <a:pt x="6918" y="734"/>
                      <a:pt x="6478" y="544"/>
                    </a:cubicBezTo>
                    <a:cubicBezTo>
                      <a:pt x="6025" y="353"/>
                      <a:pt x="5668" y="222"/>
                      <a:pt x="5346" y="139"/>
                    </a:cubicBezTo>
                    <a:cubicBezTo>
                      <a:pt x="4962" y="38"/>
                      <a:pt x="4654" y="1"/>
                      <a:pt x="4375" y="1"/>
                    </a:cubicBezTo>
                    <a:close/>
                  </a:path>
                </a:pathLst>
              </a:custGeom>
              <a:solidFill>
                <a:srgbClr val="FFC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 name="Google Shape;335;p68"/>
            <p:cNvGrpSpPr/>
            <p:nvPr/>
          </p:nvGrpSpPr>
          <p:grpSpPr>
            <a:xfrm>
              <a:off x="6425877" y="3127819"/>
              <a:ext cx="476674" cy="1712302"/>
              <a:chOff x="6425877" y="3127819"/>
              <a:chExt cx="476674" cy="1712302"/>
            </a:xfrm>
          </p:grpSpPr>
          <p:sp>
            <p:nvSpPr>
              <p:cNvPr id="336" name="Google Shape;336;p68"/>
              <p:cNvSpPr/>
              <p:nvPr/>
            </p:nvSpPr>
            <p:spPr>
              <a:xfrm>
                <a:off x="6425877" y="3127819"/>
                <a:ext cx="476674" cy="1712302"/>
              </a:xfrm>
              <a:custGeom>
                <a:rect b="b" l="l" r="r" t="t"/>
                <a:pathLst>
                  <a:path extrusionOk="0" h="92858" w="25850">
                    <a:moveTo>
                      <a:pt x="13117" y="1"/>
                    </a:moveTo>
                    <a:cubicBezTo>
                      <a:pt x="13111" y="1"/>
                      <a:pt x="13104" y="1"/>
                      <a:pt x="13098" y="1"/>
                    </a:cubicBezTo>
                    <a:cubicBezTo>
                      <a:pt x="12002" y="25"/>
                      <a:pt x="11907" y="918"/>
                      <a:pt x="11883" y="1358"/>
                    </a:cubicBezTo>
                    <a:cubicBezTo>
                      <a:pt x="11860" y="1811"/>
                      <a:pt x="11883" y="3490"/>
                      <a:pt x="11860" y="4216"/>
                    </a:cubicBezTo>
                    <a:cubicBezTo>
                      <a:pt x="11836" y="4942"/>
                      <a:pt x="11729" y="6895"/>
                      <a:pt x="11645" y="8002"/>
                    </a:cubicBezTo>
                    <a:cubicBezTo>
                      <a:pt x="11562" y="9097"/>
                      <a:pt x="11490" y="11645"/>
                      <a:pt x="11538" y="12431"/>
                    </a:cubicBezTo>
                    <a:cubicBezTo>
                      <a:pt x="11569" y="12957"/>
                      <a:pt x="11286" y="13275"/>
                      <a:pt x="11000" y="13275"/>
                    </a:cubicBezTo>
                    <a:cubicBezTo>
                      <a:pt x="10852" y="13275"/>
                      <a:pt x="10703" y="13190"/>
                      <a:pt x="10598" y="13003"/>
                    </a:cubicBezTo>
                    <a:cubicBezTo>
                      <a:pt x="10288" y="12455"/>
                      <a:pt x="8800" y="8419"/>
                      <a:pt x="8573" y="7633"/>
                    </a:cubicBezTo>
                    <a:cubicBezTo>
                      <a:pt x="8359" y="6847"/>
                      <a:pt x="7954" y="5073"/>
                      <a:pt x="7478" y="3740"/>
                    </a:cubicBezTo>
                    <a:cubicBezTo>
                      <a:pt x="7104" y="2693"/>
                      <a:pt x="6606" y="2299"/>
                      <a:pt x="6098" y="2299"/>
                    </a:cubicBezTo>
                    <a:cubicBezTo>
                      <a:pt x="5958" y="2299"/>
                      <a:pt x="5818" y="2329"/>
                      <a:pt x="5680" y="2382"/>
                    </a:cubicBezTo>
                    <a:cubicBezTo>
                      <a:pt x="5025" y="2644"/>
                      <a:pt x="4728" y="3228"/>
                      <a:pt x="4811" y="3775"/>
                    </a:cubicBezTo>
                    <a:cubicBezTo>
                      <a:pt x="4883" y="4323"/>
                      <a:pt x="5716" y="6895"/>
                      <a:pt x="5918" y="7990"/>
                    </a:cubicBezTo>
                    <a:cubicBezTo>
                      <a:pt x="6121" y="9085"/>
                      <a:pt x="6788" y="11371"/>
                      <a:pt x="7109" y="12336"/>
                    </a:cubicBezTo>
                    <a:cubicBezTo>
                      <a:pt x="7430" y="13288"/>
                      <a:pt x="7585" y="14598"/>
                      <a:pt x="7216" y="14812"/>
                    </a:cubicBezTo>
                    <a:cubicBezTo>
                      <a:pt x="7184" y="14830"/>
                      <a:pt x="7149" y="14838"/>
                      <a:pt x="7112" y="14838"/>
                    </a:cubicBezTo>
                    <a:cubicBezTo>
                      <a:pt x="6722" y="14838"/>
                      <a:pt x="6117" y="13903"/>
                      <a:pt x="5573" y="13217"/>
                    </a:cubicBezTo>
                    <a:cubicBezTo>
                      <a:pt x="4978" y="12467"/>
                      <a:pt x="3466" y="10324"/>
                      <a:pt x="2727" y="9097"/>
                    </a:cubicBezTo>
                    <a:cubicBezTo>
                      <a:pt x="2201" y="8231"/>
                      <a:pt x="1625" y="7970"/>
                      <a:pt x="1179" y="7970"/>
                    </a:cubicBezTo>
                    <a:cubicBezTo>
                      <a:pt x="1000" y="7970"/>
                      <a:pt x="841" y="8012"/>
                      <a:pt x="715" y="8073"/>
                    </a:cubicBezTo>
                    <a:cubicBezTo>
                      <a:pt x="275" y="8288"/>
                      <a:pt x="1" y="8978"/>
                      <a:pt x="406" y="9967"/>
                    </a:cubicBezTo>
                    <a:cubicBezTo>
                      <a:pt x="799" y="10955"/>
                      <a:pt x="2275" y="13134"/>
                      <a:pt x="2835" y="13943"/>
                    </a:cubicBezTo>
                    <a:cubicBezTo>
                      <a:pt x="3394" y="14765"/>
                      <a:pt x="4847" y="17182"/>
                      <a:pt x="4847" y="17182"/>
                    </a:cubicBezTo>
                    <a:cubicBezTo>
                      <a:pt x="5002" y="18337"/>
                      <a:pt x="5204" y="19015"/>
                      <a:pt x="5359" y="20003"/>
                    </a:cubicBezTo>
                    <a:cubicBezTo>
                      <a:pt x="5478" y="20730"/>
                      <a:pt x="5883" y="22182"/>
                      <a:pt x="6061" y="23147"/>
                    </a:cubicBezTo>
                    <a:cubicBezTo>
                      <a:pt x="6240" y="24099"/>
                      <a:pt x="7085" y="26361"/>
                      <a:pt x="7407" y="27183"/>
                    </a:cubicBezTo>
                    <a:cubicBezTo>
                      <a:pt x="7514" y="27421"/>
                      <a:pt x="7585" y="28945"/>
                      <a:pt x="7645" y="29338"/>
                    </a:cubicBezTo>
                    <a:cubicBezTo>
                      <a:pt x="7597" y="36958"/>
                      <a:pt x="7371" y="76606"/>
                      <a:pt x="7157" y="92715"/>
                    </a:cubicBezTo>
                    <a:lnTo>
                      <a:pt x="18849" y="92858"/>
                    </a:lnTo>
                    <a:cubicBezTo>
                      <a:pt x="18003" y="66545"/>
                      <a:pt x="16658" y="28433"/>
                      <a:pt x="17122" y="28195"/>
                    </a:cubicBezTo>
                    <a:cubicBezTo>
                      <a:pt x="17146" y="28183"/>
                      <a:pt x="17158" y="28171"/>
                      <a:pt x="17182" y="28159"/>
                    </a:cubicBezTo>
                    <a:cubicBezTo>
                      <a:pt x="17205" y="28147"/>
                      <a:pt x="17229" y="28124"/>
                      <a:pt x="17253" y="28112"/>
                    </a:cubicBezTo>
                    <a:cubicBezTo>
                      <a:pt x="17265" y="28100"/>
                      <a:pt x="17277" y="28088"/>
                      <a:pt x="17301" y="28076"/>
                    </a:cubicBezTo>
                    <a:cubicBezTo>
                      <a:pt x="17325" y="28052"/>
                      <a:pt x="17360" y="28028"/>
                      <a:pt x="17396" y="27993"/>
                    </a:cubicBezTo>
                    <a:cubicBezTo>
                      <a:pt x="17420" y="27981"/>
                      <a:pt x="17432" y="27969"/>
                      <a:pt x="17456" y="27945"/>
                    </a:cubicBezTo>
                    <a:cubicBezTo>
                      <a:pt x="17491" y="27921"/>
                      <a:pt x="17527" y="27874"/>
                      <a:pt x="17575" y="27838"/>
                    </a:cubicBezTo>
                    <a:cubicBezTo>
                      <a:pt x="17586" y="27826"/>
                      <a:pt x="17598" y="27814"/>
                      <a:pt x="17610" y="27802"/>
                    </a:cubicBezTo>
                    <a:cubicBezTo>
                      <a:pt x="17670" y="27743"/>
                      <a:pt x="17729" y="27683"/>
                      <a:pt x="17789" y="27623"/>
                    </a:cubicBezTo>
                    <a:cubicBezTo>
                      <a:pt x="17801" y="27612"/>
                      <a:pt x="17801" y="27600"/>
                      <a:pt x="17813" y="27588"/>
                    </a:cubicBezTo>
                    <a:cubicBezTo>
                      <a:pt x="17872" y="27540"/>
                      <a:pt x="17920" y="27481"/>
                      <a:pt x="17967" y="27421"/>
                    </a:cubicBezTo>
                    <a:cubicBezTo>
                      <a:pt x="17991" y="27409"/>
                      <a:pt x="18003" y="27385"/>
                      <a:pt x="18015" y="27373"/>
                    </a:cubicBezTo>
                    <a:cubicBezTo>
                      <a:pt x="18063" y="27314"/>
                      <a:pt x="18122" y="27254"/>
                      <a:pt x="18170" y="27195"/>
                    </a:cubicBezTo>
                    <a:cubicBezTo>
                      <a:pt x="18182" y="27183"/>
                      <a:pt x="18194" y="27171"/>
                      <a:pt x="18206" y="27159"/>
                    </a:cubicBezTo>
                    <a:cubicBezTo>
                      <a:pt x="18265" y="27088"/>
                      <a:pt x="18337" y="27004"/>
                      <a:pt x="18396" y="26933"/>
                    </a:cubicBezTo>
                    <a:cubicBezTo>
                      <a:pt x="18408" y="26921"/>
                      <a:pt x="18408" y="26909"/>
                      <a:pt x="18420" y="26909"/>
                    </a:cubicBezTo>
                    <a:cubicBezTo>
                      <a:pt x="18479" y="26838"/>
                      <a:pt x="18527" y="26766"/>
                      <a:pt x="18587" y="26695"/>
                    </a:cubicBezTo>
                    <a:cubicBezTo>
                      <a:pt x="18587" y="26695"/>
                      <a:pt x="18599" y="26683"/>
                      <a:pt x="18599" y="26683"/>
                    </a:cubicBezTo>
                    <a:cubicBezTo>
                      <a:pt x="18813" y="26409"/>
                      <a:pt x="19027" y="26135"/>
                      <a:pt x="19206" y="25897"/>
                    </a:cubicBezTo>
                    <a:cubicBezTo>
                      <a:pt x="19218" y="25885"/>
                      <a:pt x="19218" y="25873"/>
                      <a:pt x="19230" y="25861"/>
                    </a:cubicBezTo>
                    <a:cubicBezTo>
                      <a:pt x="19277" y="25790"/>
                      <a:pt x="19337" y="25718"/>
                      <a:pt x="19384" y="25647"/>
                    </a:cubicBezTo>
                    <a:cubicBezTo>
                      <a:pt x="19444" y="25564"/>
                      <a:pt x="19503" y="25480"/>
                      <a:pt x="19575" y="25397"/>
                    </a:cubicBezTo>
                    <a:cubicBezTo>
                      <a:pt x="20146" y="24647"/>
                      <a:pt x="21123" y="23563"/>
                      <a:pt x="21718" y="22551"/>
                    </a:cubicBezTo>
                    <a:cubicBezTo>
                      <a:pt x="21777" y="22456"/>
                      <a:pt x="21825" y="22361"/>
                      <a:pt x="21873" y="22278"/>
                    </a:cubicBezTo>
                    <a:cubicBezTo>
                      <a:pt x="22194" y="21658"/>
                      <a:pt x="22325" y="20373"/>
                      <a:pt x="22932" y="19611"/>
                    </a:cubicBezTo>
                    <a:cubicBezTo>
                      <a:pt x="23409" y="19015"/>
                      <a:pt x="24135" y="17467"/>
                      <a:pt x="24659" y="16444"/>
                    </a:cubicBezTo>
                    <a:cubicBezTo>
                      <a:pt x="24695" y="16348"/>
                      <a:pt x="24742" y="16277"/>
                      <a:pt x="24778" y="16194"/>
                    </a:cubicBezTo>
                    <a:cubicBezTo>
                      <a:pt x="24837" y="16086"/>
                      <a:pt x="24885" y="15991"/>
                      <a:pt x="24933" y="15908"/>
                    </a:cubicBezTo>
                    <a:cubicBezTo>
                      <a:pt x="24968" y="15836"/>
                      <a:pt x="25004" y="15777"/>
                      <a:pt x="25040" y="15729"/>
                    </a:cubicBezTo>
                    <a:cubicBezTo>
                      <a:pt x="25087" y="15634"/>
                      <a:pt x="25147" y="15551"/>
                      <a:pt x="25206" y="15467"/>
                    </a:cubicBezTo>
                    <a:cubicBezTo>
                      <a:pt x="25218" y="15455"/>
                      <a:pt x="25218" y="15443"/>
                      <a:pt x="25230" y="15432"/>
                    </a:cubicBezTo>
                    <a:cubicBezTo>
                      <a:pt x="25421" y="15181"/>
                      <a:pt x="25623" y="14979"/>
                      <a:pt x="25742" y="14789"/>
                    </a:cubicBezTo>
                    <a:cubicBezTo>
                      <a:pt x="25754" y="14777"/>
                      <a:pt x="25766" y="14753"/>
                      <a:pt x="25766" y="14741"/>
                    </a:cubicBezTo>
                    <a:cubicBezTo>
                      <a:pt x="25778" y="14717"/>
                      <a:pt x="25790" y="14693"/>
                      <a:pt x="25802" y="14670"/>
                    </a:cubicBezTo>
                    <a:cubicBezTo>
                      <a:pt x="25826" y="14610"/>
                      <a:pt x="25838" y="14562"/>
                      <a:pt x="25849" y="14503"/>
                    </a:cubicBezTo>
                    <a:cubicBezTo>
                      <a:pt x="25849" y="14336"/>
                      <a:pt x="25766" y="14169"/>
                      <a:pt x="25528" y="13967"/>
                    </a:cubicBezTo>
                    <a:cubicBezTo>
                      <a:pt x="25292" y="13770"/>
                      <a:pt x="24999" y="13696"/>
                      <a:pt x="24690" y="13696"/>
                    </a:cubicBezTo>
                    <a:cubicBezTo>
                      <a:pt x="24624" y="13696"/>
                      <a:pt x="24558" y="13699"/>
                      <a:pt x="24492" y="13705"/>
                    </a:cubicBezTo>
                    <a:cubicBezTo>
                      <a:pt x="24361" y="13717"/>
                      <a:pt x="24218" y="13741"/>
                      <a:pt x="24087" y="13777"/>
                    </a:cubicBezTo>
                    <a:cubicBezTo>
                      <a:pt x="23897" y="13824"/>
                      <a:pt x="23706" y="13884"/>
                      <a:pt x="23516" y="13967"/>
                    </a:cubicBezTo>
                    <a:cubicBezTo>
                      <a:pt x="23218" y="14098"/>
                      <a:pt x="22944" y="14265"/>
                      <a:pt x="22730" y="14408"/>
                    </a:cubicBezTo>
                    <a:cubicBezTo>
                      <a:pt x="22587" y="14503"/>
                      <a:pt x="22456" y="14610"/>
                      <a:pt x="22337" y="14729"/>
                    </a:cubicBezTo>
                    <a:cubicBezTo>
                      <a:pt x="22325" y="14729"/>
                      <a:pt x="22325" y="14729"/>
                      <a:pt x="22313" y="14741"/>
                    </a:cubicBezTo>
                    <a:cubicBezTo>
                      <a:pt x="22123" y="14920"/>
                      <a:pt x="21944" y="15122"/>
                      <a:pt x="21766" y="15324"/>
                    </a:cubicBezTo>
                    <a:cubicBezTo>
                      <a:pt x="21706" y="15396"/>
                      <a:pt x="21658" y="15479"/>
                      <a:pt x="21599" y="15551"/>
                    </a:cubicBezTo>
                    <a:cubicBezTo>
                      <a:pt x="21492" y="15693"/>
                      <a:pt x="21385" y="15848"/>
                      <a:pt x="21277" y="15991"/>
                    </a:cubicBezTo>
                    <a:cubicBezTo>
                      <a:pt x="21230" y="16074"/>
                      <a:pt x="21182" y="16146"/>
                      <a:pt x="21135" y="16217"/>
                    </a:cubicBezTo>
                    <a:cubicBezTo>
                      <a:pt x="20789" y="16753"/>
                      <a:pt x="20480" y="17289"/>
                      <a:pt x="20182" y="17694"/>
                    </a:cubicBezTo>
                    <a:cubicBezTo>
                      <a:pt x="19837" y="18182"/>
                      <a:pt x="19599" y="18551"/>
                      <a:pt x="19372" y="18575"/>
                    </a:cubicBezTo>
                    <a:cubicBezTo>
                      <a:pt x="19361" y="18575"/>
                      <a:pt x="19361" y="18575"/>
                      <a:pt x="19361" y="18587"/>
                    </a:cubicBezTo>
                    <a:cubicBezTo>
                      <a:pt x="19356" y="18587"/>
                      <a:pt x="19351" y="18587"/>
                      <a:pt x="19347" y="18587"/>
                    </a:cubicBezTo>
                    <a:cubicBezTo>
                      <a:pt x="19149" y="18587"/>
                      <a:pt x="18950" y="18333"/>
                      <a:pt x="18706" y="17646"/>
                    </a:cubicBezTo>
                    <a:cubicBezTo>
                      <a:pt x="18170" y="16182"/>
                      <a:pt x="19408" y="12003"/>
                      <a:pt x="19694" y="10693"/>
                    </a:cubicBezTo>
                    <a:cubicBezTo>
                      <a:pt x="19980" y="9383"/>
                      <a:pt x="20861" y="6026"/>
                      <a:pt x="21087" y="5133"/>
                    </a:cubicBezTo>
                    <a:cubicBezTo>
                      <a:pt x="21313" y="4240"/>
                      <a:pt x="21766" y="2751"/>
                      <a:pt x="20253" y="2323"/>
                    </a:cubicBezTo>
                    <a:cubicBezTo>
                      <a:pt x="20151" y="2295"/>
                      <a:pt x="20053" y="2281"/>
                      <a:pt x="19960" y="2281"/>
                    </a:cubicBezTo>
                    <a:cubicBezTo>
                      <a:pt x="18672" y="2281"/>
                      <a:pt x="18282" y="4808"/>
                      <a:pt x="18027" y="5418"/>
                    </a:cubicBezTo>
                    <a:cubicBezTo>
                      <a:pt x="17765" y="6085"/>
                      <a:pt x="17348" y="7740"/>
                      <a:pt x="17086" y="8502"/>
                    </a:cubicBezTo>
                    <a:cubicBezTo>
                      <a:pt x="16827" y="9246"/>
                      <a:pt x="15970" y="12789"/>
                      <a:pt x="15200" y="12789"/>
                    </a:cubicBezTo>
                    <a:cubicBezTo>
                      <a:pt x="15194" y="12789"/>
                      <a:pt x="15188" y="12789"/>
                      <a:pt x="15181" y="12788"/>
                    </a:cubicBezTo>
                    <a:cubicBezTo>
                      <a:pt x="14419" y="12729"/>
                      <a:pt x="14800" y="9836"/>
                      <a:pt x="14824" y="8812"/>
                    </a:cubicBezTo>
                    <a:cubicBezTo>
                      <a:pt x="14836" y="7776"/>
                      <a:pt x="14765" y="5549"/>
                      <a:pt x="14681" y="4752"/>
                    </a:cubicBezTo>
                    <a:cubicBezTo>
                      <a:pt x="14598" y="3966"/>
                      <a:pt x="14586" y="2620"/>
                      <a:pt x="14574" y="1799"/>
                    </a:cubicBezTo>
                    <a:cubicBezTo>
                      <a:pt x="14562" y="982"/>
                      <a:pt x="14198" y="1"/>
                      <a:pt x="13117" y="1"/>
                    </a:cubicBezTo>
                    <a:close/>
                  </a:path>
                </a:pathLst>
              </a:custGeom>
              <a:solidFill>
                <a:srgbClr val="AD77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68"/>
              <p:cNvSpPr/>
              <p:nvPr/>
            </p:nvSpPr>
            <p:spPr>
              <a:xfrm>
                <a:off x="6535005" y="3798556"/>
                <a:ext cx="245916" cy="1040901"/>
              </a:xfrm>
              <a:custGeom>
                <a:rect b="b" l="l" r="r" t="t"/>
                <a:pathLst>
                  <a:path extrusionOk="0" h="56448" w="13336">
                    <a:moveTo>
                      <a:pt x="1215" y="1"/>
                    </a:moveTo>
                    <a:lnTo>
                      <a:pt x="0" y="56448"/>
                    </a:lnTo>
                    <a:lnTo>
                      <a:pt x="13335" y="56448"/>
                    </a:lnTo>
                    <a:lnTo>
                      <a:pt x="11514" y="84"/>
                    </a:lnTo>
                    <a:cubicBezTo>
                      <a:pt x="10154" y="578"/>
                      <a:pt x="8603" y="746"/>
                      <a:pt x="7125" y="746"/>
                    </a:cubicBezTo>
                    <a:cubicBezTo>
                      <a:pt x="4009" y="746"/>
                      <a:pt x="1215" y="1"/>
                      <a:pt x="1215" y="1"/>
                    </a:cubicBezTo>
                    <a:close/>
                  </a:path>
                </a:pathLst>
              </a:custGeom>
              <a:solidFill>
                <a:srgbClr val="006D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68"/>
              <p:cNvSpPr/>
              <p:nvPr/>
            </p:nvSpPr>
            <p:spPr>
              <a:xfrm>
                <a:off x="6547083" y="3756402"/>
                <a:ext cx="208593" cy="73963"/>
              </a:xfrm>
              <a:custGeom>
                <a:rect b="b" l="l" r="r" t="t"/>
                <a:pathLst>
                  <a:path extrusionOk="0" h="4011" w="11312">
                    <a:moveTo>
                      <a:pt x="500" y="1"/>
                    </a:moveTo>
                    <a:lnTo>
                      <a:pt x="0" y="3072"/>
                    </a:lnTo>
                    <a:cubicBezTo>
                      <a:pt x="0" y="3072"/>
                      <a:pt x="2842" y="4011"/>
                      <a:pt x="6306" y="4011"/>
                    </a:cubicBezTo>
                    <a:cubicBezTo>
                      <a:pt x="7914" y="4011"/>
                      <a:pt x="9657" y="3808"/>
                      <a:pt x="11311" y="3215"/>
                    </a:cubicBezTo>
                    <a:lnTo>
                      <a:pt x="10704" y="417"/>
                    </a:lnTo>
                    <a:cubicBezTo>
                      <a:pt x="10704" y="417"/>
                      <a:pt x="9309" y="558"/>
                      <a:pt x="7242" y="558"/>
                    </a:cubicBezTo>
                    <a:cubicBezTo>
                      <a:pt x="5368" y="558"/>
                      <a:pt x="2941" y="442"/>
                      <a:pt x="500" y="1"/>
                    </a:cubicBezTo>
                    <a:close/>
                  </a:path>
                </a:pathLst>
              </a:custGeom>
              <a:solidFill>
                <a:srgbClr val="FFE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 name="Google Shape;339;p68"/>
            <p:cNvGrpSpPr/>
            <p:nvPr/>
          </p:nvGrpSpPr>
          <p:grpSpPr>
            <a:xfrm>
              <a:off x="7299472" y="2906945"/>
              <a:ext cx="646820" cy="1935370"/>
              <a:chOff x="7299472" y="2906945"/>
              <a:chExt cx="646820" cy="1935370"/>
            </a:xfrm>
          </p:grpSpPr>
          <p:sp>
            <p:nvSpPr>
              <p:cNvPr id="340" name="Google Shape;340;p68"/>
              <p:cNvSpPr/>
              <p:nvPr/>
            </p:nvSpPr>
            <p:spPr>
              <a:xfrm>
                <a:off x="7527593" y="3673625"/>
                <a:ext cx="240" cy="3983"/>
              </a:xfrm>
              <a:custGeom>
                <a:rect b="b" l="l" r="r" t="t"/>
                <a:pathLst>
                  <a:path extrusionOk="0" h="216" w="13">
                    <a:moveTo>
                      <a:pt x="12" y="215"/>
                    </a:moveTo>
                    <a:cubicBezTo>
                      <a:pt x="12" y="144"/>
                      <a:pt x="1" y="72"/>
                      <a:pt x="1" y="1"/>
                    </a:cubicBezTo>
                    <a:cubicBezTo>
                      <a:pt x="1" y="72"/>
                      <a:pt x="12" y="144"/>
                      <a:pt x="12" y="215"/>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68"/>
              <p:cNvSpPr/>
              <p:nvPr/>
            </p:nvSpPr>
            <p:spPr>
              <a:xfrm>
                <a:off x="7505852" y="4146980"/>
                <a:ext cx="904" cy="12318"/>
              </a:xfrm>
              <a:custGeom>
                <a:rect b="b" l="l" r="r" t="t"/>
                <a:pathLst>
                  <a:path extrusionOk="0" h="668" w="49">
                    <a:moveTo>
                      <a:pt x="1" y="667"/>
                    </a:moveTo>
                    <a:cubicBezTo>
                      <a:pt x="13" y="441"/>
                      <a:pt x="25" y="227"/>
                      <a:pt x="48" y="1"/>
                    </a:cubicBezTo>
                    <a:cubicBezTo>
                      <a:pt x="25" y="227"/>
                      <a:pt x="13" y="441"/>
                      <a:pt x="1" y="667"/>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68"/>
              <p:cNvSpPr/>
              <p:nvPr/>
            </p:nvSpPr>
            <p:spPr>
              <a:xfrm>
                <a:off x="7507180" y="4124372"/>
                <a:ext cx="1106" cy="13848"/>
              </a:xfrm>
              <a:custGeom>
                <a:rect b="b" l="l" r="r" t="t"/>
                <a:pathLst>
                  <a:path extrusionOk="0" h="751" w="60">
                    <a:moveTo>
                      <a:pt x="0" y="750"/>
                    </a:moveTo>
                    <a:cubicBezTo>
                      <a:pt x="24" y="489"/>
                      <a:pt x="36" y="250"/>
                      <a:pt x="60" y="0"/>
                    </a:cubicBezTo>
                    <a:cubicBezTo>
                      <a:pt x="36" y="250"/>
                      <a:pt x="24" y="489"/>
                      <a:pt x="0" y="750"/>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68"/>
              <p:cNvSpPr/>
              <p:nvPr/>
            </p:nvSpPr>
            <p:spPr>
              <a:xfrm>
                <a:off x="7523425" y="3880890"/>
                <a:ext cx="461" cy="7044"/>
              </a:xfrm>
              <a:custGeom>
                <a:rect b="b" l="l" r="r" t="t"/>
                <a:pathLst>
                  <a:path extrusionOk="0" h="382" w="25">
                    <a:moveTo>
                      <a:pt x="0" y="381"/>
                    </a:moveTo>
                    <a:cubicBezTo>
                      <a:pt x="0" y="250"/>
                      <a:pt x="12" y="131"/>
                      <a:pt x="24" y="0"/>
                    </a:cubicBezTo>
                    <a:cubicBezTo>
                      <a:pt x="12" y="131"/>
                      <a:pt x="0" y="250"/>
                      <a:pt x="0" y="381"/>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68"/>
              <p:cNvSpPr/>
              <p:nvPr/>
            </p:nvSpPr>
            <p:spPr>
              <a:xfrm>
                <a:off x="7528035" y="3681978"/>
                <a:ext cx="240" cy="4186"/>
              </a:xfrm>
              <a:custGeom>
                <a:rect b="b" l="l" r="r" t="t"/>
                <a:pathLst>
                  <a:path extrusionOk="0" h="227" w="13">
                    <a:moveTo>
                      <a:pt x="12" y="227"/>
                    </a:moveTo>
                    <a:cubicBezTo>
                      <a:pt x="12" y="143"/>
                      <a:pt x="0" y="72"/>
                      <a:pt x="0" y="0"/>
                    </a:cubicBezTo>
                    <a:cubicBezTo>
                      <a:pt x="0" y="72"/>
                      <a:pt x="12" y="143"/>
                      <a:pt x="12" y="227"/>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68"/>
              <p:cNvSpPr/>
              <p:nvPr/>
            </p:nvSpPr>
            <p:spPr>
              <a:xfrm>
                <a:off x="7508710" y="4107684"/>
                <a:ext cx="682" cy="9017"/>
              </a:xfrm>
              <a:custGeom>
                <a:rect b="b" l="l" r="r" t="t"/>
                <a:pathLst>
                  <a:path extrusionOk="0" h="489" w="37">
                    <a:moveTo>
                      <a:pt x="1" y="489"/>
                    </a:moveTo>
                    <a:cubicBezTo>
                      <a:pt x="12" y="322"/>
                      <a:pt x="24" y="167"/>
                      <a:pt x="36" y="1"/>
                    </a:cubicBezTo>
                    <a:cubicBezTo>
                      <a:pt x="24" y="167"/>
                      <a:pt x="12" y="322"/>
                      <a:pt x="1" y="489"/>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68"/>
              <p:cNvSpPr/>
              <p:nvPr/>
            </p:nvSpPr>
            <p:spPr>
              <a:xfrm>
                <a:off x="7528902" y="3752235"/>
                <a:ext cx="18" cy="5495"/>
              </a:xfrm>
              <a:custGeom>
                <a:rect b="b" l="l" r="r" t="t"/>
                <a:pathLst>
                  <a:path extrusionOk="0" h="298" w="1">
                    <a:moveTo>
                      <a:pt x="1" y="298"/>
                    </a:moveTo>
                    <a:cubicBezTo>
                      <a:pt x="1" y="203"/>
                      <a:pt x="1" y="96"/>
                      <a:pt x="1" y="0"/>
                    </a:cubicBezTo>
                    <a:cubicBezTo>
                      <a:pt x="1" y="96"/>
                      <a:pt x="1" y="203"/>
                      <a:pt x="1" y="298"/>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68"/>
              <p:cNvSpPr/>
              <p:nvPr/>
            </p:nvSpPr>
            <p:spPr>
              <a:xfrm>
                <a:off x="7499269" y="4249506"/>
                <a:ext cx="682" cy="9902"/>
              </a:xfrm>
              <a:custGeom>
                <a:rect b="b" l="l" r="r" t="t"/>
                <a:pathLst>
                  <a:path extrusionOk="0" h="537" w="37">
                    <a:moveTo>
                      <a:pt x="1" y="537"/>
                    </a:moveTo>
                    <a:cubicBezTo>
                      <a:pt x="13" y="358"/>
                      <a:pt x="24" y="180"/>
                      <a:pt x="36" y="1"/>
                    </a:cubicBezTo>
                    <a:cubicBezTo>
                      <a:pt x="24" y="180"/>
                      <a:pt x="13" y="358"/>
                      <a:pt x="1" y="537"/>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68"/>
              <p:cNvSpPr/>
              <p:nvPr/>
            </p:nvSpPr>
            <p:spPr>
              <a:xfrm>
                <a:off x="7511126" y="4078272"/>
                <a:ext cx="240" cy="1106"/>
              </a:xfrm>
              <a:custGeom>
                <a:rect b="b" l="l" r="r" t="t"/>
                <a:pathLst>
                  <a:path extrusionOk="0" h="60" w="13">
                    <a:moveTo>
                      <a:pt x="1" y="60"/>
                    </a:moveTo>
                    <a:cubicBezTo>
                      <a:pt x="1" y="36"/>
                      <a:pt x="12" y="12"/>
                      <a:pt x="12" y="0"/>
                    </a:cubicBezTo>
                    <a:cubicBezTo>
                      <a:pt x="12" y="12"/>
                      <a:pt x="1" y="36"/>
                      <a:pt x="1" y="60"/>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68"/>
              <p:cNvSpPr/>
              <p:nvPr/>
            </p:nvSpPr>
            <p:spPr>
              <a:xfrm>
                <a:off x="7526284" y="3658043"/>
                <a:ext cx="443" cy="3540"/>
              </a:xfrm>
              <a:custGeom>
                <a:rect b="b" l="l" r="r" t="t"/>
                <a:pathLst>
                  <a:path extrusionOk="0" h="192" w="24">
                    <a:moveTo>
                      <a:pt x="24" y="191"/>
                    </a:moveTo>
                    <a:cubicBezTo>
                      <a:pt x="12" y="132"/>
                      <a:pt x="0" y="60"/>
                      <a:pt x="0" y="1"/>
                    </a:cubicBezTo>
                    <a:cubicBezTo>
                      <a:pt x="0" y="60"/>
                      <a:pt x="12" y="132"/>
                      <a:pt x="24" y="191"/>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68"/>
              <p:cNvSpPr/>
              <p:nvPr/>
            </p:nvSpPr>
            <p:spPr>
              <a:xfrm>
                <a:off x="7497739" y="4272999"/>
                <a:ext cx="664" cy="10787"/>
              </a:xfrm>
              <a:custGeom>
                <a:rect b="b" l="l" r="r" t="t"/>
                <a:pathLst>
                  <a:path extrusionOk="0" h="585" w="36">
                    <a:moveTo>
                      <a:pt x="0" y="584"/>
                    </a:moveTo>
                    <a:cubicBezTo>
                      <a:pt x="12" y="394"/>
                      <a:pt x="24" y="203"/>
                      <a:pt x="36" y="1"/>
                    </a:cubicBezTo>
                    <a:cubicBezTo>
                      <a:pt x="24" y="203"/>
                      <a:pt x="12" y="394"/>
                      <a:pt x="0" y="584"/>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68"/>
              <p:cNvSpPr/>
              <p:nvPr/>
            </p:nvSpPr>
            <p:spPr>
              <a:xfrm>
                <a:off x="7524292" y="3865954"/>
                <a:ext cx="240" cy="6399"/>
              </a:xfrm>
              <a:custGeom>
                <a:rect b="b" l="l" r="r" t="t"/>
                <a:pathLst>
                  <a:path extrusionOk="0" h="347" w="13">
                    <a:moveTo>
                      <a:pt x="1" y="346"/>
                    </a:moveTo>
                    <a:cubicBezTo>
                      <a:pt x="1" y="227"/>
                      <a:pt x="13" y="120"/>
                      <a:pt x="13" y="1"/>
                    </a:cubicBezTo>
                    <a:cubicBezTo>
                      <a:pt x="13" y="120"/>
                      <a:pt x="1" y="227"/>
                      <a:pt x="1" y="346"/>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68"/>
              <p:cNvSpPr/>
              <p:nvPr/>
            </p:nvSpPr>
            <p:spPr>
              <a:xfrm>
                <a:off x="7526929" y="3665511"/>
                <a:ext cx="461" cy="3965"/>
              </a:xfrm>
              <a:custGeom>
                <a:rect b="b" l="l" r="r" t="t"/>
                <a:pathLst>
                  <a:path extrusionOk="0" h="215" w="25">
                    <a:moveTo>
                      <a:pt x="25" y="215"/>
                    </a:moveTo>
                    <a:cubicBezTo>
                      <a:pt x="13" y="143"/>
                      <a:pt x="13" y="72"/>
                      <a:pt x="1" y="0"/>
                    </a:cubicBezTo>
                    <a:cubicBezTo>
                      <a:pt x="13" y="72"/>
                      <a:pt x="13" y="143"/>
                      <a:pt x="25" y="215"/>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68"/>
              <p:cNvSpPr/>
              <p:nvPr/>
            </p:nvSpPr>
            <p:spPr>
              <a:xfrm>
                <a:off x="7500800" y="4226235"/>
                <a:ext cx="682" cy="9238"/>
              </a:xfrm>
              <a:custGeom>
                <a:rect b="b" l="l" r="r" t="t"/>
                <a:pathLst>
                  <a:path extrusionOk="0" h="501" w="37">
                    <a:moveTo>
                      <a:pt x="1" y="501"/>
                    </a:moveTo>
                    <a:cubicBezTo>
                      <a:pt x="13" y="334"/>
                      <a:pt x="25" y="168"/>
                      <a:pt x="37" y="1"/>
                    </a:cubicBezTo>
                    <a:cubicBezTo>
                      <a:pt x="25" y="168"/>
                      <a:pt x="13" y="334"/>
                      <a:pt x="1" y="501"/>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68"/>
              <p:cNvSpPr/>
              <p:nvPr/>
            </p:nvSpPr>
            <p:spPr>
              <a:xfrm>
                <a:off x="7502791" y="4203849"/>
                <a:ext cx="18" cy="1106"/>
              </a:xfrm>
              <a:custGeom>
                <a:rect b="b" l="l" r="r" t="t"/>
                <a:pathLst>
                  <a:path extrusionOk="0" h="60" w="1">
                    <a:moveTo>
                      <a:pt x="0" y="60"/>
                    </a:moveTo>
                    <a:cubicBezTo>
                      <a:pt x="0" y="36"/>
                      <a:pt x="0" y="24"/>
                      <a:pt x="0" y="0"/>
                    </a:cubicBezTo>
                    <a:cubicBezTo>
                      <a:pt x="0" y="24"/>
                      <a:pt x="0" y="36"/>
                      <a:pt x="0" y="60"/>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68"/>
              <p:cNvSpPr/>
              <p:nvPr/>
            </p:nvSpPr>
            <p:spPr>
              <a:xfrm>
                <a:off x="7528902" y="3746297"/>
                <a:ext cx="18" cy="18"/>
              </a:xfrm>
              <a:custGeom>
                <a:rect b="b" l="l" r="r" t="t"/>
                <a:pathLst>
                  <a:path extrusionOk="0" h="1" w="1">
                    <a:moveTo>
                      <a:pt x="1" y="1"/>
                    </a:move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68"/>
              <p:cNvSpPr/>
              <p:nvPr/>
            </p:nvSpPr>
            <p:spPr>
              <a:xfrm>
                <a:off x="7518373" y="3963668"/>
                <a:ext cx="461" cy="7689"/>
              </a:xfrm>
              <a:custGeom>
                <a:rect b="b" l="l" r="r" t="t"/>
                <a:pathLst>
                  <a:path extrusionOk="0" h="417" w="25">
                    <a:moveTo>
                      <a:pt x="0" y="417"/>
                    </a:moveTo>
                    <a:cubicBezTo>
                      <a:pt x="12" y="274"/>
                      <a:pt x="12" y="143"/>
                      <a:pt x="24" y="0"/>
                    </a:cubicBezTo>
                    <a:cubicBezTo>
                      <a:pt x="12" y="143"/>
                      <a:pt x="12" y="274"/>
                      <a:pt x="0" y="417"/>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68"/>
              <p:cNvSpPr/>
              <p:nvPr/>
            </p:nvSpPr>
            <p:spPr>
              <a:xfrm>
                <a:off x="7521452" y="3912718"/>
                <a:ext cx="443" cy="7487"/>
              </a:xfrm>
              <a:custGeom>
                <a:rect b="b" l="l" r="r" t="t"/>
                <a:pathLst>
                  <a:path extrusionOk="0" h="406" w="24">
                    <a:moveTo>
                      <a:pt x="0" y="406"/>
                    </a:moveTo>
                    <a:cubicBezTo>
                      <a:pt x="12" y="263"/>
                      <a:pt x="24" y="132"/>
                      <a:pt x="24" y="1"/>
                    </a:cubicBezTo>
                    <a:cubicBezTo>
                      <a:pt x="24" y="132"/>
                      <a:pt x="12" y="263"/>
                      <a:pt x="0" y="406"/>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68"/>
              <p:cNvSpPr/>
              <p:nvPr/>
            </p:nvSpPr>
            <p:spPr>
              <a:xfrm>
                <a:off x="7517267" y="3981444"/>
                <a:ext cx="461" cy="7929"/>
              </a:xfrm>
              <a:custGeom>
                <a:rect b="b" l="l" r="r" t="t"/>
                <a:pathLst>
                  <a:path extrusionOk="0" h="430" w="25">
                    <a:moveTo>
                      <a:pt x="1" y="429"/>
                    </a:moveTo>
                    <a:cubicBezTo>
                      <a:pt x="1" y="286"/>
                      <a:pt x="13" y="143"/>
                      <a:pt x="25" y="0"/>
                    </a:cubicBezTo>
                    <a:cubicBezTo>
                      <a:pt x="13" y="143"/>
                      <a:pt x="1" y="286"/>
                      <a:pt x="1" y="429"/>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68"/>
              <p:cNvSpPr/>
              <p:nvPr/>
            </p:nvSpPr>
            <p:spPr>
              <a:xfrm>
                <a:off x="7520567" y="3928964"/>
                <a:ext cx="461" cy="7929"/>
              </a:xfrm>
              <a:custGeom>
                <a:rect b="b" l="l" r="r" t="t"/>
                <a:pathLst>
                  <a:path extrusionOk="0" h="430" w="25">
                    <a:moveTo>
                      <a:pt x="1" y="429"/>
                    </a:moveTo>
                    <a:cubicBezTo>
                      <a:pt x="1" y="287"/>
                      <a:pt x="12" y="144"/>
                      <a:pt x="24" y="1"/>
                    </a:cubicBezTo>
                    <a:cubicBezTo>
                      <a:pt x="12" y="144"/>
                      <a:pt x="1" y="287"/>
                      <a:pt x="1" y="429"/>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68"/>
              <p:cNvSpPr/>
              <p:nvPr/>
            </p:nvSpPr>
            <p:spPr>
              <a:xfrm>
                <a:off x="7519461" y="3946094"/>
                <a:ext cx="461" cy="7929"/>
              </a:xfrm>
              <a:custGeom>
                <a:rect b="b" l="l" r="r" t="t"/>
                <a:pathLst>
                  <a:path extrusionOk="0" h="430" w="25">
                    <a:moveTo>
                      <a:pt x="1" y="429"/>
                    </a:moveTo>
                    <a:cubicBezTo>
                      <a:pt x="13" y="286"/>
                      <a:pt x="13" y="143"/>
                      <a:pt x="25" y="1"/>
                    </a:cubicBezTo>
                    <a:cubicBezTo>
                      <a:pt x="13" y="143"/>
                      <a:pt x="13" y="286"/>
                      <a:pt x="1" y="429"/>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68"/>
              <p:cNvSpPr/>
              <p:nvPr/>
            </p:nvSpPr>
            <p:spPr>
              <a:xfrm>
                <a:off x="7512232" y="4057195"/>
                <a:ext cx="443" cy="6602"/>
              </a:xfrm>
              <a:custGeom>
                <a:rect b="b" l="l" r="r" t="t"/>
                <a:pathLst>
                  <a:path extrusionOk="0" h="358" w="24">
                    <a:moveTo>
                      <a:pt x="0" y="357"/>
                    </a:moveTo>
                    <a:cubicBezTo>
                      <a:pt x="12" y="238"/>
                      <a:pt x="12" y="119"/>
                      <a:pt x="24" y="0"/>
                    </a:cubicBezTo>
                    <a:cubicBezTo>
                      <a:pt x="12" y="119"/>
                      <a:pt x="12" y="238"/>
                      <a:pt x="0" y="357"/>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68"/>
              <p:cNvSpPr/>
              <p:nvPr/>
            </p:nvSpPr>
            <p:spPr>
              <a:xfrm>
                <a:off x="7513542" y="4037206"/>
                <a:ext cx="461" cy="8575"/>
              </a:xfrm>
              <a:custGeom>
                <a:rect b="b" l="l" r="r" t="t"/>
                <a:pathLst>
                  <a:path extrusionOk="0" h="465" w="25">
                    <a:moveTo>
                      <a:pt x="1" y="465"/>
                    </a:moveTo>
                    <a:cubicBezTo>
                      <a:pt x="1" y="310"/>
                      <a:pt x="12" y="155"/>
                      <a:pt x="24" y="1"/>
                    </a:cubicBezTo>
                    <a:cubicBezTo>
                      <a:pt x="12" y="155"/>
                      <a:pt x="1" y="310"/>
                      <a:pt x="1" y="465"/>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68"/>
              <p:cNvSpPr/>
              <p:nvPr/>
            </p:nvSpPr>
            <p:spPr>
              <a:xfrm>
                <a:off x="7528478" y="3690756"/>
                <a:ext cx="240" cy="4407"/>
              </a:xfrm>
              <a:custGeom>
                <a:rect b="b" l="l" r="r" t="t"/>
                <a:pathLst>
                  <a:path extrusionOk="0" h="239" w="13">
                    <a:moveTo>
                      <a:pt x="12" y="239"/>
                    </a:moveTo>
                    <a:cubicBezTo>
                      <a:pt x="0" y="155"/>
                      <a:pt x="0" y="72"/>
                      <a:pt x="0" y="1"/>
                    </a:cubicBezTo>
                    <a:cubicBezTo>
                      <a:pt x="0" y="72"/>
                      <a:pt x="0" y="155"/>
                      <a:pt x="12" y="239"/>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68"/>
              <p:cNvSpPr/>
              <p:nvPr/>
            </p:nvSpPr>
            <p:spPr>
              <a:xfrm>
                <a:off x="7522540" y="3896472"/>
                <a:ext cx="461" cy="7265"/>
              </a:xfrm>
              <a:custGeom>
                <a:rect b="b" l="l" r="r" t="t"/>
                <a:pathLst>
                  <a:path extrusionOk="0" h="394" w="25">
                    <a:moveTo>
                      <a:pt x="1" y="394"/>
                    </a:moveTo>
                    <a:cubicBezTo>
                      <a:pt x="1" y="263"/>
                      <a:pt x="13" y="132"/>
                      <a:pt x="24" y="1"/>
                    </a:cubicBezTo>
                    <a:cubicBezTo>
                      <a:pt x="13" y="132"/>
                      <a:pt x="1" y="263"/>
                      <a:pt x="1" y="394"/>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68"/>
              <p:cNvSpPr/>
              <p:nvPr/>
            </p:nvSpPr>
            <p:spPr>
              <a:xfrm>
                <a:off x="7496190" y="4296934"/>
                <a:ext cx="682" cy="11433"/>
              </a:xfrm>
              <a:custGeom>
                <a:rect b="b" l="l" r="r" t="t"/>
                <a:pathLst>
                  <a:path extrusionOk="0" h="620" w="37">
                    <a:moveTo>
                      <a:pt x="1" y="620"/>
                    </a:moveTo>
                    <a:cubicBezTo>
                      <a:pt x="13" y="417"/>
                      <a:pt x="25" y="215"/>
                      <a:pt x="37" y="1"/>
                    </a:cubicBezTo>
                    <a:cubicBezTo>
                      <a:pt x="25" y="215"/>
                      <a:pt x="13" y="417"/>
                      <a:pt x="1" y="620"/>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68"/>
              <p:cNvSpPr/>
              <p:nvPr/>
            </p:nvSpPr>
            <p:spPr>
              <a:xfrm>
                <a:off x="7515957" y="3999663"/>
                <a:ext cx="461" cy="8575"/>
              </a:xfrm>
              <a:custGeom>
                <a:rect b="b" l="l" r="r" t="t"/>
                <a:pathLst>
                  <a:path extrusionOk="0" h="465" w="25">
                    <a:moveTo>
                      <a:pt x="0" y="465"/>
                    </a:moveTo>
                    <a:cubicBezTo>
                      <a:pt x="12" y="298"/>
                      <a:pt x="24" y="144"/>
                      <a:pt x="24" y="1"/>
                    </a:cubicBezTo>
                    <a:cubicBezTo>
                      <a:pt x="24" y="144"/>
                      <a:pt x="12" y="298"/>
                      <a:pt x="0" y="465"/>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68"/>
              <p:cNvSpPr/>
              <p:nvPr/>
            </p:nvSpPr>
            <p:spPr>
              <a:xfrm>
                <a:off x="7528699" y="3699976"/>
                <a:ext cx="18" cy="18"/>
              </a:xfrm>
              <a:custGeom>
                <a:rect b="b" l="l" r="r" t="t"/>
                <a:pathLst>
                  <a:path extrusionOk="0" h="1" w="1">
                    <a:moveTo>
                      <a:pt x="0" y="1"/>
                    </a:move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68"/>
              <p:cNvSpPr/>
              <p:nvPr/>
            </p:nvSpPr>
            <p:spPr>
              <a:xfrm>
                <a:off x="7514648" y="4017881"/>
                <a:ext cx="664" cy="9238"/>
              </a:xfrm>
              <a:custGeom>
                <a:rect b="b" l="l" r="r" t="t"/>
                <a:pathLst>
                  <a:path extrusionOk="0" h="501" w="36">
                    <a:moveTo>
                      <a:pt x="0" y="501"/>
                    </a:moveTo>
                    <a:cubicBezTo>
                      <a:pt x="12" y="334"/>
                      <a:pt x="24" y="168"/>
                      <a:pt x="36" y="1"/>
                    </a:cubicBezTo>
                    <a:cubicBezTo>
                      <a:pt x="24" y="168"/>
                      <a:pt x="12" y="334"/>
                      <a:pt x="0" y="501"/>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68"/>
              <p:cNvSpPr/>
              <p:nvPr/>
            </p:nvSpPr>
            <p:spPr>
              <a:xfrm>
                <a:off x="7521010" y="3626861"/>
                <a:ext cx="682" cy="2434"/>
              </a:xfrm>
              <a:custGeom>
                <a:rect b="b" l="l" r="r" t="t"/>
                <a:pathLst>
                  <a:path extrusionOk="0" h="132" w="37">
                    <a:moveTo>
                      <a:pt x="36" y="132"/>
                    </a:moveTo>
                    <a:cubicBezTo>
                      <a:pt x="24" y="84"/>
                      <a:pt x="12" y="37"/>
                      <a:pt x="0" y="1"/>
                    </a:cubicBezTo>
                    <a:cubicBezTo>
                      <a:pt x="12" y="37"/>
                      <a:pt x="24" y="84"/>
                      <a:pt x="36" y="132"/>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68"/>
              <p:cNvSpPr/>
              <p:nvPr/>
            </p:nvSpPr>
            <p:spPr>
              <a:xfrm>
                <a:off x="7525399" y="3651017"/>
                <a:ext cx="461" cy="3319"/>
              </a:xfrm>
              <a:custGeom>
                <a:rect b="b" l="l" r="r" t="t"/>
                <a:pathLst>
                  <a:path extrusionOk="0" h="180" w="25">
                    <a:moveTo>
                      <a:pt x="24" y="179"/>
                    </a:moveTo>
                    <a:cubicBezTo>
                      <a:pt x="12" y="120"/>
                      <a:pt x="12" y="60"/>
                      <a:pt x="0" y="1"/>
                    </a:cubicBezTo>
                    <a:cubicBezTo>
                      <a:pt x="12" y="60"/>
                      <a:pt x="12" y="120"/>
                      <a:pt x="24" y="179"/>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68"/>
              <p:cNvSpPr/>
              <p:nvPr/>
            </p:nvSpPr>
            <p:spPr>
              <a:xfrm>
                <a:off x="7475777" y="4641633"/>
                <a:ext cx="904" cy="13185"/>
              </a:xfrm>
              <a:custGeom>
                <a:rect b="b" l="l" r="r" t="t"/>
                <a:pathLst>
                  <a:path extrusionOk="0" h="715" w="49">
                    <a:moveTo>
                      <a:pt x="1" y="715"/>
                    </a:moveTo>
                    <a:cubicBezTo>
                      <a:pt x="13" y="477"/>
                      <a:pt x="24" y="239"/>
                      <a:pt x="48" y="0"/>
                    </a:cubicBezTo>
                    <a:cubicBezTo>
                      <a:pt x="24" y="239"/>
                      <a:pt x="13" y="477"/>
                      <a:pt x="1" y="715"/>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68"/>
              <p:cNvSpPr/>
              <p:nvPr/>
            </p:nvSpPr>
            <p:spPr>
              <a:xfrm>
                <a:off x="7477307" y="4613309"/>
                <a:ext cx="682" cy="13185"/>
              </a:xfrm>
              <a:custGeom>
                <a:rect b="b" l="l" r="r" t="t"/>
                <a:pathLst>
                  <a:path extrusionOk="0" h="715" w="37">
                    <a:moveTo>
                      <a:pt x="1" y="715"/>
                    </a:moveTo>
                    <a:cubicBezTo>
                      <a:pt x="13" y="477"/>
                      <a:pt x="25" y="239"/>
                      <a:pt x="37" y="1"/>
                    </a:cubicBezTo>
                    <a:cubicBezTo>
                      <a:pt x="25" y="239"/>
                      <a:pt x="13" y="477"/>
                      <a:pt x="1" y="715"/>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68"/>
              <p:cNvSpPr/>
              <p:nvPr/>
            </p:nvSpPr>
            <p:spPr>
              <a:xfrm>
                <a:off x="7528257" y="3776170"/>
                <a:ext cx="240" cy="5716"/>
              </a:xfrm>
              <a:custGeom>
                <a:rect b="b" l="l" r="r" t="t"/>
                <a:pathLst>
                  <a:path extrusionOk="0" h="310" w="13">
                    <a:moveTo>
                      <a:pt x="0" y="310"/>
                    </a:moveTo>
                    <a:cubicBezTo>
                      <a:pt x="0" y="203"/>
                      <a:pt x="0" y="95"/>
                      <a:pt x="12" y="0"/>
                    </a:cubicBezTo>
                    <a:cubicBezTo>
                      <a:pt x="0" y="95"/>
                      <a:pt x="0" y="203"/>
                      <a:pt x="0" y="310"/>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68"/>
              <p:cNvSpPr/>
              <p:nvPr/>
            </p:nvSpPr>
            <p:spPr>
              <a:xfrm>
                <a:off x="7526487" y="3825349"/>
                <a:ext cx="18" cy="3079"/>
              </a:xfrm>
              <a:custGeom>
                <a:rect b="b" l="l" r="r" t="t"/>
                <a:pathLst>
                  <a:path extrusionOk="0" h="167" w="1">
                    <a:moveTo>
                      <a:pt x="1" y="167"/>
                    </a:moveTo>
                    <a:cubicBezTo>
                      <a:pt x="1" y="107"/>
                      <a:pt x="1" y="60"/>
                      <a:pt x="1" y="0"/>
                    </a:cubicBezTo>
                    <a:cubicBezTo>
                      <a:pt x="1" y="60"/>
                      <a:pt x="1" y="107"/>
                      <a:pt x="1" y="167"/>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68"/>
              <p:cNvSpPr/>
              <p:nvPr/>
            </p:nvSpPr>
            <p:spPr>
              <a:xfrm>
                <a:off x="7470281" y="4760405"/>
                <a:ext cx="461" cy="12097"/>
              </a:xfrm>
              <a:custGeom>
                <a:rect b="b" l="l" r="r" t="t"/>
                <a:pathLst>
                  <a:path extrusionOk="0" h="656" w="25">
                    <a:moveTo>
                      <a:pt x="1" y="656"/>
                    </a:moveTo>
                    <a:cubicBezTo>
                      <a:pt x="13" y="429"/>
                      <a:pt x="13" y="215"/>
                      <a:pt x="25" y="1"/>
                    </a:cubicBezTo>
                    <a:cubicBezTo>
                      <a:pt x="13" y="215"/>
                      <a:pt x="13" y="429"/>
                      <a:pt x="1" y="656"/>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68"/>
              <p:cNvSpPr/>
              <p:nvPr/>
            </p:nvSpPr>
            <p:spPr>
              <a:xfrm>
                <a:off x="7478856" y="4585428"/>
                <a:ext cx="682" cy="12963"/>
              </a:xfrm>
              <a:custGeom>
                <a:rect b="b" l="l" r="r" t="t"/>
                <a:pathLst>
                  <a:path extrusionOk="0" h="703" w="37">
                    <a:moveTo>
                      <a:pt x="0" y="703"/>
                    </a:moveTo>
                    <a:cubicBezTo>
                      <a:pt x="12" y="477"/>
                      <a:pt x="24" y="239"/>
                      <a:pt x="36" y="0"/>
                    </a:cubicBezTo>
                    <a:cubicBezTo>
                      <a:pt x="24" y="239"/>
                      <a:pt x="12" y="477"/>
                      <a:pt x="0" y="703"/>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68"/>
              <p:cNvSpPr/>
              <p:nvPr/>
            </p:nvSpPr>
            <p:spPr>
              <a:xfrm>
                <a:off x="7527814" y="3788672"/>
                <a:ext cx="240" cy="5514"/>
              </a:xfrm>
              <a:custGeom>
                <a:rect b="b" l="l" r="r" t="t"/>
                <a:pathLst>
                  <a:path extrusionOk="0" h="299" w="13">
                    <a:moveTo>
                      <a:pt x="0" y="298"/>
                    </a:moveTo>
                    <a:cubicBezTo>
                      <a:pt x="0" y="191"/>
                      <a:pt x="12" y="96"/>
                      <a:pt x="12" y="1"/>
                    </a:cubicBezTo>
                    <a:cubicBezTo>
                      <a:pt x="12" y="96"/>
                      <a:pt x="0" y="191"/>
                      <a:pt x="0" y="298"/>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68"/>
              <p:cNvSpPr/>
              <p:nvPr/>
            </p:nvSpPr>
            <p:spPr>
              <a:xfrm>
                <a:off x="7468972" y="4791845"/>
                <a:ext cx="461" cy="11175"/>
              </a:xfrm>
              <a:custGeom>
                <a:rect b="b" l="l" r="r" t="t"/>
                <a:pathLst>
                  <a:path extrusionOk="0" h="606" w="25">
                    <a:moveTo>
                      <a:pt x="24" y="0"/>
                    </a:moveTo>
                    <a:cubicBezTo>
                      <a:pt x="12" y="202"/>
                      <a:pt x="1" y="392"/>
                      <a:pt x="1" y="606"/>
                    </a:cubicBezTo>
                    <a:cubicBezTo>
                      <a:pt x="1" y="404"/>
                      <a:pt x="12" y="202"/>
                      <a:pt x="24" y="0"/>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68"/>
              <p:cNvSpPr/>
              <p:nvPr/>
            </p:nvSpPr>
            <p:spPr>
              <a:xfrm>
                <a:off x="7527372" y="3801635"/>
                <a:ext cx="240" cy="4407"/>
              </a:xfrm>
              <a:custGeom>
                <a:rect b="b" l="l" r="r" t="t"/>
                <a:pathLst>
                  <a:path extrusionOk="0" h="239" w="13">
                    <a:moveTo>
                      <a:pt x="1" y="238"/>
                    </a:moveTo>
                    <a:cubicBezTo>
                      <a:pt x="1" y="155"/>
                      <a:pt x="13" y="84"/>
                      <a:pt x="13" y="0"/>
                    </a:cubicBezTo>
                    <a:cubicBezTo>
                      <a:pt x="13" y="84"/>
                      <a:pt x="1" y="155"/>
                      <a:pt x="1" y="238"/>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68"/>
              <p:cNvSpPr/>
              <p:nvPr/>
            </p:nvSpPr>
            <p:spPr>
              <a:xfrm>
                <a:off x="7471609" y="4729444"/>
                <a:ext cx="682" cy="12982"/>
              </a:xfrm>
              <a:custGeom>
                <a:rect b="b" l="l" r="r" t="t"/>
                <a:pathLst>
                  <a:path extrusionOk="0" h="704" w="37">
                    <a:moveTo>
                      <a:pt x="0" y="703"/>
                    </a:moveTo>
                    <a:cubicBezTo>
                      <a:pt x="12" y="465"/>
                      <a:pt x="24" y="239"/>
                      <a:pt x="36" y="1"/>
                    </a:cubicBezTo>
                    <a:cubicBezTo>
                      <a:pt x="24" y="239"/>
                      <a:pt x="12" y="465"/>
                      <a:pt x="0" y="703"/>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68"/>
              <p:cNvSpPr/>
              <p:nvPr/>
            </p:nvSpPr>
            <p:spPr>
              <a:xfrm>
                <a:off x="7472918" y="4699147"/>
                <a:ext cx="682" cy="13848"/>
              </a:xfrm>
              <a:custGeom>
                <a:rect b="b" l="l" r="r" t="t"/>
                <a:pathLst>
                  <a:path extrusionOk="0" h="751" w="37">
                    <a:moveTo>
                      <a:pt x="1" y="751"/>
                    </a:moveTo>
                    <a:cubicBezTo>
                      <a:pt x="13" y="501"/>
                      <a:pt x="25" y="251"/>
                      <a:pt x="37" y="1"/>
                    </a:cubicBezTo>
                    <a:cubicBezTo>
                      <a:pt x="25" y="251"/>
                      <a:pt x="13" y="501"/>
                      <a:pt x="1" y="751"/>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68"/>
              <p:cNvSpPr/>
              <p:nvPr/>
            </p:nvSpPr>
            <p:spPr>
              <a:xfrm>
                <a:off x="7474467" y="4669957"/>
                <a:ext cx="664" cy="13848"/>
              </a:xfrm>
              <a:custGeom>
                <a:rect b="b" l="l" r="r" t="t"/>
                <a:pathLst>
                  <a:path extrusionOk="0" h="751" w="36">
                    <a:moveTo>
                      <a:pt x="0" y="750"/>
                    </a:moveTo>
                    <a:cubicBezTo>
                      <a:pt x="12" y="500"/>
                      <a:pt x="24" y="250"/>
                      <a:pt x="36" y="0"/>
                    </a:cubicBezTo>
                    <a:cubicBezTo>
                      <a:pt x="24" y="250"/>
                      <a:pt x="12" y="500"/>
                      <a:pt x="0" y="750"/>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68"/>
              <p:cNvSpPr/>
              <p:nvPr/>
            </p:nvSpPr>
            <p:spPr>
              <a:xfrm>
                <a:off x="7528478" y="3764092"/>
                <a:ext cx="240" cy="5495"/>
              </a:xfrm>
              <a:custGeom>
                <a:rect b="b" l="l" r="r" t="t"/>
                <a:pathLst>
                  <a:path extrusionOk="0" h="298" w="13">
                    <a:moveTo>
                      <a:pt x="0" y="298"/>
                    </a:moveTo>
                    <a:cubicBezTo>
                      <a:pt x="12" y="191"/>
                      <a:pt x="12" y="96"/>
                      <a:pt x="12" y="0"/>
                    </a:cubicBezTo>
                    <a:cubicBezTo>
                      <a:pt x="12" y="96"/>
                      <a:pt x="12" y="191"/>
                      <a:pt x="0" y="298"/>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68"/>
              <p:cNvSpPr/>
              <p:nvPr/>
            </p:nvSpPr>
            <p:spPr>
              <a:xfrm>
                <a:off x="7490049" y="4397266"/>
                <a:ext cx="682" cy="12539"/>
              </a:xfrm>
              <a:custGeom>
                <a:rect b="b" l="l" r="r" t="t"/>
                <a:pathLst>
                  <a:path extrusionOk="0" h="680" w="37">
                    <a:moveTo>
                      <a:pt x="1" y="679"/>
                    </a:moveTo>
                    <a:cubicBezTo>
                      <a:pt x="12" y="453"/>
                      <a:pt x="24" y="227"/>
                      <a:pt x="36" y="1"/>
                    </a:cubicBezTo>
                    <a:cubicBezTo>
                      <a:pt x="24" y="227"/>
                      <a:pt x="12" y="453"/>
                      <a:pt x="1" y="679"/>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68"/>
              <p:cNvSpPr/>
              <p:nvPr/>
            </p:nvSpPr>
            <p:spPr>
              <a:xfrm>
                <a:off x="7491580" y="4371579"/>
                <a:ext cx="682" cy="12318"/>
              </a:xfrm>
              <a:custGeom>
                <a:rect b="b" l="l" r="r" t="t"/>
                <a:pathLst>
                  <a:path extrusionOk="0" h="668" w="37">
                    <a:moveTo>
                      <a:pt x="1" y="668"/>
                    </a:moveTo>
                    <a:cubicBezTo>
                      <a:pt x="13" y="441"/>
                      <a:pt x="25" y="227"/>
                      <a:pt x="37" y="1"/>
                    </a:cubicBezTo>
                    <a:cubicBezTo>
                      <a:pt x="25" y="227"/>
                      <a:pt x="13" y="441"/>
                      <a:pt x="1" y="668"/>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68"/>
              <p:cNvSpPr/>
              <p:nvPr/>
            </p:nvSpPr>
            <p:spPr>
              <a:xfrm>
                <a:off x="7524956" y="3850815"/>
                <a:ext cx="461" cy="6602"/>
              </a:xfrm>
              <a:custGeom>
                <a:rect b="b" l="l" r="r" t="t"/>
                <a:pathLst>
                  <a:path extrusionOk="0" h="358" w="25">
                    <a:moveTo>
                      <a:pt x="1" y="357"/>
                    </a:moveTo>
                    <a:cubicBezTo>
                      <a:pt x="13" y="238"/>
                      <a:pt x="13" y="119"/>
                      <a:pt x="24" y="0"/>
                    </a:cubicBezTo>
                    <a:cubicBezTo>
                      <a:pt x="13" y="119"/>
                      <a:pt x="13" y="238"/>
                      <a:pt x="1" y="357"/>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68"/>
              <p:cNvSpPr/>
              <p:nvPr/>
            </p:nvSpPr>
            <p:spPr>
              <a:xfrm>
                <a:off x="7494659" y="4321311"/>
                <a:ext cx="682" cy="11875"/>
              </a:xfrm>
              <a:custGeom>
                <a:rect b="b" l="l" r="r" t="t"/>
                <a:pathLst>
                  <a:path extrusionOk="0" h="644" w="37">
                    <a:moveTo>
                      <a:pt x="1" y="643"/>
                    </a:moveTo>
                    <a:cubicBezTo>
                      <a:pt x="12" y="429"/>
                      <a:pt x="24" y="215"/>
                      <a:pt x="36" y="0"/>
                    </a:cubicBezTo>
                    <a:cubicBezTo>
                      <a:pt x="24" y="215"/>
                      <a:pt x="12" y="429"/>
                      <a:pt x="1" y="643"/>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68"/>
              <p:cNvSpPr/>
              <p:nvPr/>
            </p:nvSpPr>
            <p:spPr>
              <a:xfrm>
                <a:off x="7523425" y="3638073"/>
                <a:ext cx="664" cy="2858"/>
              </a:xfrm>
              <a:custGeom>
                <a:rect b="b" l="l" r="r" t="t"/>
                <a:pathLst>
                  <a:path extrusionOk="0" h="155" w="36">
                    <a:moveTo>
                      <a:pt x="36" y="155"/>
                    </a:moveTo>
                    <a:cubicBezTo>
                      <a:pt x="24" y="107"/>
                      <a:pt x="12" y="48"/>
                      <a:pt x="0" y="0"/>
                    </a:cubicBezTo>
                    <a:cubicBezTo>
                      <a:pt x="12" y="48"/>
                      <a:pt x="24" y="107"/>
                      <a:pt x="36" y="155"/>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68"/>
              <p:cNvSpPr/>
              <p:nvPr/>
            </p:nvSpPr>
            <p:spPr>
              <a:xfrm>
                <a:off x="7524513" y="3644213"/>
                <a:ext cx="461" cy="3319"/>
              </a:xfrm>
              <a:custGeom>
                <a:rect b="b" l="l" r="r" t="t"/>
                <a:pathLst>
                  <a:path extrusionOk="0" h="180" w="25">
                    <a:moveTo>
                      <a:pt x="25" y="179"/>
                    </a:moveTo>
                    <a:cubicBezTo>
                      <a:pt x="13" y="120"/>
                      <a:pt x="13" y="60"/>
                      <a:pt x="1" y="0"/>
                    </a:cubicBezTo>
                    <a:cubicBezTo>
                      <a:pt x="13" y="60"/>
                      <a:pt x="13" y="120"/>
                      <a:pt x="25" y="179"/>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68"/>
              <p:cNvSpPr/>
              <p:nvPr/>
            </p:nvSpPr>
            <p:spPr>
              <a:xfrm>
                <a:off x="7493129" y="4346335"/>
                <a:ext cx="664" cy="11875"/>
              </a:xfrm>
              <a:custGeom>
                <a:rect b="b" l="l" r="r" t="t"/>
                <a:pathLst>
                  <a:path extrusionOk="0" h="644" w="36">
                    <a:moveTo>
                      <a:pt x="0" y="644"/>
                    </a:moveTo>
                    <a:cubicBezTo>
                      <a:pt x="12" y="429"/>
                      <a:pt x="24" y="215"/>
                      <a:pt x="36" y="1"/>
                    </a:cubicBezTo>
                    <a:cubicBezTo>
                      <a:pt x="24" y="215"/>
                      <a:pt x="12" y="429"/>
                      <a:pt x="0" y="644"/>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68"/>
              <p:cNvSpPr/>
              <p:nvPr/>
            </p:nvSpPr>
            <p:spPr>
              <a:xfrm>
                <a:off x="7522319" y="3632135"/>
                <a:ext cx="682" cy="2655"/>
              </a:xfrm>
              <a:custGeom>
                <a:rect b="b" l="l" r="r" t="t"/>
                <a:pathLst>
                  <a:path extrusionOk="0" h="144" w="37">
                    <a:moveTo>
                      <a:pt x="36" y="144"/>
                    </a:moveTo>
                    <a:cubicBezTo>
                      <a:pt x="25" y="96"/>
                      <a:pt x="13" y="48"/>
                      <a:pt x="1" y="1"/>
                    </a:cubicBezTo>
                    <a:cubicBezTo>
                      <a:pt x="13" y="48"/>
                      <a:pt x="25" y="96"/>
                      <a:pt x="36" y="144"/>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68"/>
              <p:cNvSpPr/>
              <p:nvPr/>
            </p:nvSpPr>
            <p:spPr>
              <a:xfrm>
                <a:off x="7480387" y="4557768"/>
                <a:ext cx="682" cy="13406"/>
              </a:xfrm>
              <a:custGeom>
                <a:rect b="b" l="l" r="r" t="t"/>
                <a:pathLst>
                  <a:path extrusionOk="0" h="727" w="37">
                    <a:moveTo>
                      <a:pt x="1" y="727"/>
                    </a:moveTo>
                    <a:cubicBezTo>
                      <a:pt x="13" y="477"/>
                      <a:pt x="24" y="238"/>
                      <a:pt x="36" y="0"/>
                    </a:cubicBezTo>
                    <a:cubicBezTo>
                      <a:pt x="24" y="238"/>
                      <a:pt x="13" y="477"/>
                      <a:pt x="1" y="727"/>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68"/>
              <p:cNvSpPr/>
              <p:nvPr/>
            </p:nvSpPr>
            <p:spPr>
              <a:xfrm>
                <a:off x="7488519" y="4423617"/>
                <a:ext cx="664" cy="12318"/>
              </a:xfrm>
              <a:custGeom>
                <a:rect b="b" l="l" r="r" t="t"/>
                <a:pathLst>
                  <a:path extrusionOk="0" h="668" w="36">
                    <a:moveTo>
                      <a:pt x="0" y="667"/>
                    </a:moveTo>
                    <a:cubicBezTo>
                      <a:pt x="12" y="441"/>
                      <a:pt x="24" y="215"/>
                      <a:pt x="36" y="1"/>
                    </a:cubicBezTo>
                    <a:cubicBezTo>
                      <a:pt x="24" y="215"/>
                      <a:pt x="12" y="441"/>
                      <a:pt x="0" y="667"/>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68"/>
              <p:cNvSpPr/>
              <p:nvPr/>
            </p:nvSpPr>
            <p:spPr>
              <a:xfrm>
                <a:off x="7486970" y="4449967"/>
                <a:ext cx="682" cy="12963"/>
              </a:xfrm>
              <a:custGeom>
                <a:rect b="b" l="l" r="r" t="t"/>
                <a:pathLst>
                  <a:path extrusionOk="0" h="703" w="37">
                    <a:moveTo>
                      <a:pt x="1" y="703"/>
                    </a:moveTo>
                    <a:cubicBezTo>
                      <a:pt x="13" y="465"/>
                      <a:pt x="25" y="238"/>
                      <a:pt x="37" y="0"/>
                    </a:cubicBezTo>
                    <a:cubicBezTo>
                      <a:pt x="25" y="238"/>
                      <a:pt x="13" y="465"/>
                      <a:pt x="1" y="703"/>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68"/>
              <p:cNvSpPr/>
              <p:nvPr/>
            </p:nvSpPr>
            <p:spPr>
              <a:xfrm>
                <a:off x="7525841" y="3836985"/>
                <a:ext cx="240" cy="5716"/>
              </a:xfrm>
              <a:custGeom>
                <a:rect b="b" l="l" r="r" t="t"/>
                <a:pathLst>
                  <a:path extrusionOk="0" h="310" w="13">
                    <a:moveTo>
                      <a:pt x="0" y="310"/>
                    </a:moveTo>
                    <a:cubicBezTo>
                      <a:pt x="0" y="203"/>
                      <a:pt x="0" y="107"/>
                      <a:pt x="12" y="0"/>
                    </a:cubicBezTo>
                    <a:cubicBezTo>
                      <a:pt x="0" y="107"/>
                      <a:pt x="0" y="203"/>
                      <a:pt x="0" y="310"/>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68"/>
              <p:cNvSpPr/>
              <p:nvPr/>
            </p:nvSpPr>
            <p:spPr>
              <a:xfrm>
                <a:off x="7299472" y="2906945"/>
                <a:ext cx="646820" cy="1928566"/>
              </a:xfrm>
              <a:custGeom>
                <a:rect b="b" l="l" r="r" t="t"/>
                <a:pathLst>
                  <a:path extrusionOk="0" h="104586" w="35077">
                    <a:moveTo>
                      <a:pt x="17350" y="1"/>
                    </a:moveTo>
                    <a:cubicBezTo>
                      <a:pt x="15907" y="1"/>
                      <a:pt x="15419" y="1326"/>
                      <a:pt x="15396" y="2430"/>
                    </a:cubicBezTo>
                    <a:cubicBezTo>
                      <a:pt x="15372" y="3549"/>
                      <a:pt x="15348" y="5359"/>
                      <a:pt x="15229" y="6431"/>
                    </a:cubicBezTo>
                    <a:cubicBezTo>
                      <a:pt x="15098" y="7502"/>
                      <a:pt x="14979" y="10526"/>
                      <a:pt x="15003" y="11920"/>
                    </a:cubicBezTo>
                    <a:cubicBezTo>
                      <a:pt x="15015" y="13324"/>
                      <a:pt x="15503" y="17242"/>
                      <a:pt x="14467" y="17313"/>
                    </a:cubicBezTo>
                    <a:cubicBezTo>
                      <a:pt x="14459" y="17314"/>
                      <a:pt x="14452" y="17314"/>
                      <a:pt x="14444" y="17314"/>
                    </a:cubicBezTo>
                    <a:cubicBezTo>
                      <a:pt x="13415" y="17314"/>
                      <a:pt x="12286" y="12507"/>
                      <a:pt x="11931" y="11479"/>
                    </a:cubicBezTo>
                    <a:cubicBezTo>
                      <a:pt x="11586" y="10443"/>
                      <a:pt x="11026" y="8205"/>
                      <a:pt x="10681" y="7312"/>
                    </a:cubicBezTo>
                    <a:cubicBezTo>
                      <a:pt x="10347" y="6478"/>
                      <a:pt x="9827" y="3042"/>
                      <a:pt x="8085" y="3042"/>
                    </a:cubicBezTo>
                    <a:cubicBezTo>
                      <a:pt x="7961" y="3042"/>
                      <a:pt x="7830" y="3060"/>
                      <a:pt x="7692" y="3097"/>
                    </a:cubicBezTo>
                    <a:cubicBezTo>
                      <a:pt x="5633" y="3657"/>
                      <a:pt x="6240" y="5669"/>
                      <a:pt x="6537" y="6895"/>
                    </a:cubicBezTo>
                    <a:cubicBezTo>
                      <a:pt x="6835" y="8110"/>
                      <a:pt x="7990" y="12658"/>
                      <a:pt x="8371" y="14432"/>
                    </a:cubicBezTo>
                    <a:cubicBezTo>
                      <a:pt x="8752" y="16206"/>
                      <a:pt x="10395" y="21885"/>
                      <a:pt x="9657" y="23873"/>
                    </a:cubicBezTo>
                    <a:cubicBezTo>
                      <a:pt x="9323" y="24772"/>
                      <a:pt x="9067" y="25126"/>
                      <a:pt x="8803" y="25126"/>
                    </a:cubicBezTo>
                    <a:cubicBezTo>
                      <a:pt x="8605" y="25126"/>
                      <a:pt x="8401" y="24928"/>
                      <a:pt x="8157" y="24612"/>
                    </a:cubicBezTo>
                    <a:lnTo>
                      <a:pt x="8145" y="24612"/>
                    </a:lnTo>
                    <a:cubicBezTo>
                      <a:pt x="8002" y="24409"/>
                      <a:pt x="7835" y="24183"/>
                      <a:pt x="7657" y="23921"/>
                    </a:cubicBezTo>
                    <a:cubicBezTo>
                      <a:pt x="7502" y="23707"/>
                      <a:pt x="7359" y="23469"/>
                      <a:pt x="7204" y="23230"/>
                    </a:cubicBezTo>
                    <a:cubicBezTo>
                      <a:pt x="6645" y="22349"/>
                      <a:pt x="6049" y="21290"/>
                      <a:pt x="5287" y="20421"/>
                    </a:cubicBezTo>
                    <a:cubicBezTo>
                      <a:pt x="5133" y="20230"/>
                      <a:pt x="4966" y="20051"/>
                      <a:pt x="4787" y="19897"/>
                    </a:cubicBezTo>
                    <a:cubicBezTo>
                      <a:pt x="4609" y="19730"/>
                      <a:pt x="4430" y="19575"/>
                      <a:pt x="4240" y="19444"/>
                    </a:cubicBezTo>
                    <a:cubicBezTo>
                      <a:pt x="4037" y="19301"/>
                      <a:pt x="3799" y="19147"/>
                      <a:pt x="3525" y="19016"/>
                    </a:cubicBezTo>
                    <a:cubicBezTo>
                      <a:pt x="3466" y="18980"/>
                      <a:pt x="3406" y="18956"/>
                      <a:pt x="3347" y="18920"/>
                    </a:cubicBezTo>
                    <a:cubicBezTo>
                      <a:pt x="2803" y="18663"/>
                      <a:pt x="2166" y="18454"/>
                      <a:pt x="1578" y="18454"/>
                    </a:cubicBezTo>
                    <a:cubicBezTo>
                      <a:pt x="1161" y="18454"/>
                      <a:pt x="769" y="18558"/>
                      <a:pt x="453" y="18825"/>
                    </a:cubicBezTo>
                    <a:cubicBezTo>
                      <a:pt x="132" y="19087"/>
                      <a:pt x="1" y="19313"/>
                      <a:pt x="13" y="19539"/>
                    </a:cubicBezTo>
                    <a:cubicBezTo>
                      <a:pt x="13" y="19587"/>
                      <a:pt x="25" y="19623"/>
                      <a:pt x="37" y="19670"/>
                    </a:cubicBezTo>
                    <a:cubicBezTo>
                      <a:pt x="49" y="19730"/>
                      <a:pt x="72" y="19801"/>
                      <a:pt x="108" y="19861"/>
                    </a:cubicBezTo>
                    <a:cubicBezTo>
                      <a:pt x="132" y="19909"/>
                      <a:pt x="156" y="19956"/>
                      <a:pt x="191" y="20004"/>
                    </a:cubicBezTo>
                    <a:cubicBezTo>
                      <a:pt x="203" y="20016"/>
                      <a:pt x="227" y="20040"/>
                      <a:pt x="239" y="20063"/>
                    </a:cubicBezTo>
                    <a:cubicBezTo>
                      <a:pt x="465" y="20385"/>
                      <a:pt x="822" y="20730"/>
                      <a:pt x="1096" y="21206"/>
                    </a:cubicBezTo>
                    <a:cubicBezTo>
                      <a:pt x="1584" y="22064"/>
                      <a:pt x="2537" y="24171"/>
                      <a:pt x="3311" y="25552"/>
                    </a:cubicBezTo>
                    <a:cubicBezTo>
                      <a:pt x="3370" y="25635"/>
                      <a:pt x="3418" y="25719"/>
                      <a:pt x="3466" y="25802"/>
                    </a:cubicBezTo>
                    <a:cubicBezTo>
                      <a:pt x="3525" y="25897"/>
                      <a:pt x="3585" y="25993"/>
                      <a:pt x="3632" y="26088"/>
                    </a:cubicBezTo>
                    <a:cubicBezTo>
                      <a:pt x="3739" y="26243"/>
                      <a:pt x="3835" y="26374"/>
                      <a:pt x="3918" y="26493"/>
                    </a:cubicBezTo>
                    <a:cubicBezTo>
                      <a:pt x="4001" y="26600"/>
                      <a:pt x="4073" y="26707"/>
                      <a:pt x="4144" y="26826"/>
                    </a:cubicBezTo>
                    <a:cubicBezTo>
                      <a:pt x="4180" y="26886"/>
                      <a:pt x="4216" y="26957"/>
                      <a:pt x="4251" y="27017"/>
                    </a:cubicBezTo>
                    <a:cubicBezTo>
                      <a:pt x="4287" y="27100"/>
                      <a:pt x="4323" y="27171"/>
                      <a:pt x="4359" y="27243"/>
                    </a:cubicBezTo>
                    <a:cubicBezTo>
                      <a:pt x="4454" y="27445"/>
                      <a:pt x="4537" y="27660"/>
                      <a:pt x="4609" y="27874"/>
                    </a:cubicBezTo>
                    <a:cubicBezTo>
                      <a:pt x="4632" y="27957"/>
                      <a:pt x="4668" y="28041"/>
                      <a:pt x="4692" y="28124"/>
                    </a:cubicBezTo>
                    <a:cubicBezTo>
                      <a:pt x="4847" y="28624"/>
                      <a:pt x="4978" y="29136"/>
                      <a:pt x="5109" y="29553"/>
                    </a:cubicBezTo>
                    <a:cubicBezTo>
                      <a:pt x="5180" y="29767"/>
                      <a:pt x="5252" y="29946"/>
                      <a:pt x="5323" y="30112"/>
                    </a:cubicBezTo>
                    <a:cubicBezTo>
                      <a:pt x="5740" y="30922"/>
                      <a:pt x="6383" y="31791"/>
                      <a:pt x="7026" y="32601"/>
                    </a:cubicBezTo>
                    <a:cubicBezTo>
                      <a:pt x="7121" y="32732"/>
                      <a:pt x="7216" y="32851"/>
                      <a:pt x="7311" y="32958"/>
                    </a:cubicBezTo>
                    <a:cubicBezTo>
                      <a:pt x="7442" y="33136"/>
                      <a:pt x="7585" y="33315"/>
                      <a:pt x="7728" y="33482"/>
                    </a:cubicBezTo>
                    <a:cubicBezTo>
                      <a:pt x="8097" y="33946"/>
                      <a:pt x="8431" y="34363"/>
                      <a:pt x="8669" y="34696"/>
                    </a:cubicBezTo>
                    <a:cubicBezTo>
                      <a:pt x="8764" y="34839"/>
                      <a:pt x="8883" y="34982"/>
                      <a:pt x="9014" y="35137"/>
                    </a:cubicBezTo>
                    <a:cubicBezTo>
                      <a:pt x="9109" y="35244"/>
                      <a:pt x="9204" y="35363"/>
                      <a:pt x="9312" y="35482"/>
                    </a:cubicBezTo>
                    <a:cubicBezTo>
                      <a:pt x="9383" y="35553"/>
                      <a:pt x="9454" y="35637"/>
                      <a:pt x="9538" y="35720"/>
                    </a:cubicBezTo>
                    <a:cubicBezTo>
                      <a:pt x="9609" y="35791"/>
                      <a:pt x="9681" y="35875"/>
                      <a:pt x="9764" y="35958"/>
                    </a:cubicBezTo>
                    <a:cubicBezTo>
                      <a:pt x="10574" y="36804"/>
                      <a:pt x="11479" y="37673"/>
                      <a:pt x="11717" y="38173"/>
                    </a:cubicBezTo>
                    <a:cubicBezTo>
                      <a:pt x="11800" y="38339"/>
                      <a:pt x="11871" y="38518"/>
                      <a:pt x="11931" y="38732"/>
                    </a:cubicBezTo>
                    <a:cubicBezTo>
                      <a:pt x="11943" y="38780"/>
                      <a:pt x="11967" y="38839"/>
                      <a:pt x="11979" y="38887"/>
                    </a:cubicBezTo>
                    <a:cubicBezTo>
                      <a:pt x="11991" y="38935"/>
                      <a:pt x="12002" y="38994"/>
                      <a:pt x="12014" y="39042"/>
                    </a:cubicBezTo>
                    <a:cubicBezTo>
                      <a:pt x="12026" y="39078"/>
                      <a:pt x="12038" y="39125"/>
                      <a:pt x="12050" y="39173"/>
                    </a:cubicBezTo>
                    <a:cubicBezTo>
                      <a:pt x="12062" y="39220"/>
                      <a:pt x="12074" y="39280"/>
                      <a:pt x="12086" y="39328"/>
                    </a:cubicBezTo>
                    <a:cubicBezTo>
                      <a:pt x="12098" y="39375"/>
                      <a:pt x="12110" y="39423"/>
                      <a:pt x="12121" y="39482"/>
                    </a:cubicBezTo>
                    <a:cubicBezTo>
                      <a:pt x="12121" y="39530"/>
                      <a:pt x="12133" y="39590"/>
                      <a:pt x="12145" y="39649"/>
                    </a:cubicBezTo>
                    <a:cubicBezTo>
                      <a:pt x="12157" y="39697"/>
                      <a:pt x="12169" y="39756"/>
                      <a:pt x="12181" y="39804"/>
                    </a:cubicBezTo>
                    <a:cubicBezTo>
                      <a:pt x="12181" y="39863"/>
                      <a:pt x="12193" y="39923"/>
                      <a:pt x="12205" y="39982"/>
                    </a:cubicBezTo>
                    <a:cubicBezTo>
                      <a:pt x="12217" y="40042"/>
                      <a:pt x="12217" y="40102"/>
                      <a:pt x="12229" y="40161"/>
                    </a:cubicBezTo>
                    <a:cubicBezTo>
                      <a:pt x="12241" y="40221"/>
                      <a:pt x="12241" y="40280"/>
                      <a:pt x="12252" y="40352"/>
                    </a:cubicBezTo>
                    <a:cubicBezTo>
                      <a:pt x="12264" y="40411"/>
                      <a:pt x="12264" y="40471"/>
                      <a:pt x="12276" y="40530"/>
                    </a:cubicBezTo>
                    <a:cubicBezTo>
                      <a:pt x="12288" y="40602"/>
                      <a:pt x="12288" y="40661"/>
                      <a:pt x="12300" y="40733"/>
                    </a:cubicBezTo>
                    <a:cubicBezTo>
                      <a:pt x="12300" y="40792"/>
                      <a:pt x="12312" y="40864"/>
                      <a:pt x="12312" y="40923"/>
                    </a:cubicBezTo>
                    <a:cubicBezTo>
                      <a:pt x="12324" y="40995"/>
                      <a:pt x="12336" y="41066"/>
                      <a:pt x="12336" y="41137"/>
                    </a:cubicBezTo>
                    <a:cubicBezTo>
                      <a:pt x="12348" y="41209"/>
                      <a:pt x="12348" y="41280"/>
                      <a:pt x="12348" y="41352"/>
                    </a:cubicBezTo>
                    <a:cubicBezTo>
                      <a:pt x="12360" y="41423"/>
                      <a:pt x="12360" y="41495"/>
                      <a:pt x="12372" y="41578"/>
                    </a:cubicBezTo>
                    <a:cubicBezTo>
                      <a:pt x="12372" y="41649"/>
                      <a:pt x="12383" y="41721"/>
                      <a:pt x="12383" y="41792"/>
                    </a:cubicBezTo>
                    <a:cubicBezTo>
                      <a:pt x="12383" y="41864"/>
                      <a:pt x="12395" y="41947"/>
                      <a:pt x="12395" y="42030"/>
                    </a:cubicBezTo>
                    <a:cubicBezTo>
                      <a:pt x="12395" y="42102"/>
                      <a:pt x="12407" y="42173"/>
                      <a:pt x="12407" y="42257"/>
                    </a:cubicBezTo>
                    <a:cubicBezTo>
                      <a:pt x="12407" y="42340"/>
                      <a:pt x="12419" y="42423"/>
                      <a:pt x="12419" y="42507"/>
                    </a:cubicBezTo>
                    <a:cubicBezTo>
                      <a:pt x="12419" y="42578"/>
                      <a:pt x="12419" y="42661"/>
                      <a:pt x="12431" y="42745"/>
                    </a:cubicBezTo>
                    <a:cubicBezTo>
                      <a:pt x="12431" y="42828"/>
                      <a:pt x="12431" y="42911"/>
                      <a:pt x="12431" y="43007"/>
                    </a:cubicBezTo>
                    <a:lnTo>
                      <a:pt x="12431" y="45519"/>
                    </a:lnTo>
                    <a:cubicBezTo>
                      <a:pt x="12431" y="45626"/>
                      <a:pt x="12443" y="45733"/>
                      <a:pt x="12431" y="45840"/>
                    </a:cubicBezTo>
                    <a:cubicBezTo>
                      <a:pt x="12431" y="45936"/>
                      <a:pt x="12431" y="46043"/>
                      <a:pt x="12431" y="46138"/>
                    </a:cubicBezTo>
                    <a:cubicBezTo>
                      <a:pt x="12431" y="46257"/>
                      <a:pt x="12431" y="46364"/>
                      <a:pt x="12431" y="46483"/>
                    </a:cubicBezTo>
                    <a:cubicBezTo>
                      <a:pt x="12431" y="46579"/>
                      <a:pt x="12419" y="46674"/>
                      <a:pt x="12419" y="46781"/>
                    </a:cubicBezTo>
                    <a:cubicBezTo>
                      <a:pt x="12419" y="46900"/>
                      <a:pt x="12419" y="47019"/>
                      <a:pt x="12419" y="47138"/>
                    </a:cubicBezTo>
                    <a:cubicBezTo>
                      <a:pt x="12407" y="47233"/>
                      <a:pt x="12407" y="47341"/>
                      <a:pt x="12407" y="47448"/>
                    </a:cubicBezTo>
                    <a:cubicBezTo>
                      <a:pt x="12395" y="47567"/>
                      <a:pt x="12395" y="47698"/>
                      <a:pt x="12395" y="47817"/>
                    </a:cubicBezTo>
                    <a:cubicBezTo>
                      <a:pt x="12395" y="47912"/>
                      <a:pt x="12383" y="48007"/>
                      <a:pt x="12383" y="48114"/>
                    </a:cubicBezTo>
                    <a:cubicBezTo>
                      <a:pt x="12383" y="48245"/>
                      <a:pt x="12372" y="48388"/>
                      <a:pt x="12372" y="48519"/>
                    </a:cubicBezTo>
                    <a:cubicBezTo>
                      <a:pt x="12372" y="48603"/>
                      <a:pt x="12360" y="48674"/>
                      <a:pt x="12360" y="48757"/>
                    </a:cubicBezTo>
                    <a:cubicBezTo>
                      <a:pt x="12348" y="49103"/>
                      <a:pt x="12336" y="49448"/>
                      <a:pt x="12312" y="49805"/>
                    </a:cubicBezTo>
                    <a:cubicBezTo>
                      <a:pt x="12312" y="49865"/>
                      <a:pt x="12312" y="49912"/>
                      <a:pt x="12312" y="49972"/>
                    </a:cubicBezTo>
                    <a:cubicBezTo>
                      <a:pt x="12300" y="50127"/>
                      <a:pt x="12288" y="50281"/>
                      <a:pt x="12288" y="50436"/>
                    </a:cubicBezTo>
                    <a:cubicBezTo>
                      <a:pt x="12276" y="50543"/>
                      <a:pt x="12276" y="50639"/>
                      <a:pt x="12276" y="50746"/>
                    </a:cubicBezTo>
                    <a:cubicBezTo>
                      <a:pt x="12264" y="50889"/>
                      <a:pt x="12252" y="51043"/>
                      <a:pt x="12252" y="51186"/>
                    </a:cubicBezTo>
                    <a:cubicBezTo>
                      <a:pt x="12241" y="51305"/>
                      <a:pt x="12241" y="51424"/>
                      <a:pt x="12229" y="51543"/>
                    </a:cubicBezTo>
                    <a:cubicBezTo>
                      <a:pt x="12229" y="51698"/>
                      <a:pt x="12217" y="51853"/>
                      <a:pt x="12205" y="52008"/>
                    </a:cubicBezTo>
                    <a:cubicBezTo>
                      <a:pt x="12205" y="52127"/>
                      <a:pt x="12193" y="52234"/>
                      <a:pt x="12193" y="52353"/>
                    </a:cubicBezTo>
                    <a:cubicBezTo>
                      <a:pt x="12181" y="52508"/>
                      <a:pt x="12169" y="52663"/>
                      <a:pt x="12169" y="52817"/>
                    </a:cubicBezTo>
                    <a:cubicBezTo>
                      <a:pt x="12157" y="52948"/>
                      <a:pt x="12145" y="53067"/>
                      <a:pt x="12145" y="53198"/>
                    </a:cubicBezTo>
                    <a:cubicBezTo>
                      <a:pt x="12133" y="53353"/>
                      <a:pt x="12121" y="53508"/>
                      <a:pt x="12121" y="53663"/>
                    </a:cubicBezTo>
                    <a:cubicBezTo>
                      <a:pt x="12110" y="53794"/>
                      <a:pt x="12098" y="53925"/>
                      <a:pt x="12098" y="54056"/>
                    </a:cubicBezTo>
                    <a:cubicBezTo>
                      <a:pt x="12086" y="54210"/>
                      <a:pt x="12074" y="54377"/>
                      <a:pt x="12062" y="54544"/>
                    </a:cubicBezTo>
                    <a:cubicBezTo>
                      <a:pt x="12062" y="54675"/>
                      <a:pt x="12050" y="54806"/>
                      <a:pt x="12038" y="54949"/>
                    </a:cubicBezTo>
                    <a:cubicBezTo>
                      <a:pt x="12026" y="55103"/>
                      <a:pt x="12026" y="55258"/>
                      <a:pt x="12014" y="55425"/>
                    </a:cubicBezTo>
                    <a:cubicBezTo>
                      <a:pt x="12002" y="55568"/>
                      <a:pt x="11991" y="55711"/>
                      <a:pt x="11991" y="55853"/>
                    </a:cubicBezTo>
                    <a:cubicBezTo>
                      <a:pt x="11979" y="56020"/>
                      <a:pt x="11967" y="56187"/>
                      <a:pt x="11955" y="56354"/>
                    </a:cubicBezTo>
                    <a:cubicBezTo>
                      <a:pt x="11943" y="56496"/>
                      <a:pt x="11943" y="56639"/>
                      <a:pt x="11931" y="56782"/>
                    </a:cubicBezTo>
                    <a:cubicBezTo>
                      <a:pt x="11919" y="56949"/>
                      <a:pt x="11907" y="57127"/>
                      <a:pt x="11895" y="57306"/>
                    </a:cubicBezTo>
                    <a:cubicBezTo>
                      <a:pt x="11883" y="57449"/>
                      <a:pt x="11883" y="57580"/>
                      <a:pt x="11871" y="57723"/>
                    </a:cubicBezTo>
                    <a:cubicBezTo>
                      <a:pt x="11860" y="57901"/>
                      <a:pt x="11848" y="58092"/>
                      <a:pt x="11836" y="58270"/>
                    </a:cubicBezTo>
                    <a:cubicBezTo>
                      <a:pt x="11824" y="58413"/>
                      <a:pt x="11812" y="58556"/>
                      <a:pt x="11812" y="58699"/>
                    </a:cubicBezTo>
                    <a:cubicBezTo>
                      <a:pt x="11788" y="58878"/>
                      <a:pt x="11776" y="59068"/>
                      <a:pt x="11764" y="59259"/>
                    </a:cubicBezTo>
                    <a:cubicBezTo>
                      <a:pt x="11764" y="59402"/>
                      <a:pt x="11752" y="59556"/>
                      <a:pt x="11740" y="59723"/>
                    </a:cubicBezTo>
                    <a:cubicBezTo>
                      <a:pt x="11729" y="59890"/>
                      <a:pt x="11717" y="60068"/>
                      <a:pt x="11705" y="60247"/>
                    </a:cubicBezTo>
                    <a:cubicBezTo>
                      <a:pt x="11693" y="60414"/>
                      <a:pt x="11681" y="60580"/>
                      <a:pt x="11669" y="60747"/>
                    </a:cubicBezTo>
                    <a:cubicBezTo>
                      <a:pt x="11657" y="60937"/>
                      <a:pt x="11645" y="61116"/>
                      <a:pt x="11633" y="61295"/>
                    </a:cubicBezTo>
                    <a:cubicBezTo>
                      <a:pt x="11621" y="61449"/>
                      <a:pt x="11610" y="61604"/>
                      <a:pt x="11610" y="61759"/>
                    </a:cubicBezTo>
                    <a:cubicBezTo>
                      <a:pt x="11586" y="61961"/>
                      <a:pt x="11574" y="62176"/>
                      <a:pt x="11562" y="62378"/>
                    </a:cubicBezTo>
                    <a:cubicBezTo>
                      <a:pt x="11550" y="62497"/>
                      <a:pt x="11550" y="62616"/>
                      <a:pt x="11538" y="62735"/>
                    </a:cubicBezTo>
                    <a:cubicBezTo>
                      <a:pt x="11526" y="62997"/>
                      <a:pt x="11502" y="63259"/>
                      <a:pt x="11490" y="63521"/>
                    </a:cubicBezTo>
                    <a:cubicBezTo>
                      <a:pt x="11490" y="63533"/>
                      <a:pt x="11479" y="63557"/>
                      <a:pt x="11479" y="63581"/>
                    </a:cubicBezTo>
                    <a:cubicBezTo>
                      <a:pt x="11443" y="64081"/>
                      <a:pt x="11419" y="64605"/>
                      <a:pt x="11383" y="65117"/>
                    </a:cubicBezTo>
                    <a:cubicBezTo>
                      <a:pt x="11371" y="65283"/>
                      <a:pt x="11359" y="65438"/>
                      <a:pt x="11348" y="65605"/>
                    </a:cubicBezTo>
                    <a:cubicBezTo>
                      <a:pt x="11336" y="65736"/>
                      <a:pt x="11324" y="65879"/>
                      <a:pt x="11324" y="66021"/>
                    </a:cubicBezTo>
                    <a:cubicBezTo>
                      <a:pt x="11300" y="66271"/>
                      <a:pt x="11288" y="66510"/>
                      <a:pt x="11264" y="66771"/>
                    </a:cubicBezTo>
                    <a:cubicBezTo>
                      <a:pt x="11252" y="66926"/>
                      <a:pt x="11240" y="67081"/>
                      <a:pt x="11240" y="67248"/>
                    </a:cubicBezTo>
                    <a:cubicBezTo>
                      <a:pt x="11217" y="67474"/>
                      <a:pt x="11205" y="67688"/>
                      <a:pt x="11193" y="67914"/>
                    </a:cubicBezTo>
                    <a:cubicBezTo>
                      <a:pt x="11133" y="68712"/>
                      <a:pt x="11086" y="69510"/>
                      <a:pt x="11026" y="70331"/>
                    </a:cubicBezTo>
                    <a:cubicBezTo>
                      <a:pt x="11026" y="70355"/>
                      <a:pt x="11026" y="70367"/>
                      <a:pt x="11026" y="70391"/>
                    </a:cubicBezTo>
                    <a:cubicBezTo>
                      <a:pt x="11002" y="70772"/>
                      <a:pt x="10978" y="71165"/>
                      <a:pt x="10955" y="71546"/>
                    </a:cubicBezTo>
                    <a:cubicBezTo>
                      <a:pt x="10943" y="71713"/>
                      <a:pt x="10931" y="71879"/>
                      <a:pt x="10919" y="72046"/>
                    </a:cubicBezTo>
                    <a:cubicBezTo>
                      <a:pt x="10907" y="72296"/>
                      <a:pt x="10883" y="72546"/>
                      <a:pt x="10871" y="72808"/>
                    </a:cubicBezTo>
                    <a:cubicBezTo>
                      <a:pt x="10859" y="72987"/>
                      <a:pt x="10848" y="73165"/>
                      <a:pt x="10836" y="73344"/>
                    </a:cubicBezTo>
                    <a:cubicBezTo>
                      <a:pt x="10824" y="73594"/>
                      <a:pt x="10800" y="73832"/>
                      <a:pt x="10788" y="74082"/>
                    </a:cubicBezTo>
                    <a:cubicBezTo>
                      <a:pt x="10776" y="74284"/>
                      <a:pt x="10764" y="74475"/>
                      <a:pt x="10752" y="74665"/>
                    </a:cubicBezTo>
                    <a:cubicBezTo>
                      <a:pt x="10728" y="74903"/>
                      <a:pt x="10717" y="75142"/>
                      <a:pt x="10705" y="75380"/>
                    </a:cubicBezTo>
                    <a:cubicBezTo>
                      <a:pt x="10693" y="75594"/>
                      <a:pt x="10681" y="75796"/>
                      <a:pt x="10669" y="75999"/>
                    </a:cubicBezTo>
                    <a:cubicBezTo>
                      <a:pt x="10645" y="76237"/>
                      <a:pt x="10633" y="76475"/>
                      <a:pt x="10621" y="76701"/>
                    </a:cubicBezTo>
                    <a:cubicBezTo>
                      <a:pt x="10609" y="76916"/>
                      <a:pt x="10597" y="77130"/>
                      <a:pt x="10586" y="77344"/>
                    </a:cubicBezTo>
                    <a:cubicBezTo>
                      <a:pt x="10562" y="77582"/>
                      <a:pt x="10550" y="77820"/>
                      <a:pt x="10538" y="78059"/>
                    </a:cubicBezTo>
                    <a:cubicBezTo>
                      <a:pt x="10526" y="78273"/>
                      <a:pt x="10514" y="78487"/>
                      <a:pt x="10502" y="78702"/>
                    </a:cubicBezTo>
                    <a:cubicBezTo>
                      <a:pt x="10478" y="78940"/>
                      <a:pt x="10467" y="79190"/>
                      <a:pt x="10455" y="79428"/>
                    </a:cubicBezTo>
                    <a:cubicBezTo>
                      <a:pt x="10443" y="79654"/>
                      <a:pt x="10431" y="79868"/>
                      <a:pt x="10419" y="80095"/>
                    </a:cubicBezTo>
                    <a:cubicBezTo>
                      <a:pt x="10395" y="80333"/>
                      <a:pt x="10383" y="80571"/>
                      <a:pt x="10371" y="80821"/>
                    </a:cubicBezTo>
                    <a:cubicBezTo>
                      <a:pt x="10359" y="81047"/>
                      <a:pt x="10347" y="81273"/>
                      <a:pt x="10336" y="81499"/>
                    </a:cubicBezTo>
                    <a:cubicBezTo>
                      <a:pt x="10312" y="81750"/>
                      <a:pt x="10300" y="81988"/>
                      <a:pt x="10288" y="82250"/>
                    </a:cubicBezTo>
                    <a:cubicBezTo>
                      <a:pt x="10276" y="82464"/>
                      <a:pt x="10264" y="82690"/>
                      <a:pt x="10252" y="82916"/>
                    </a:cubicBezTo>
                    <a:cubicBezTo>
                      <a:pt x="10228" y="83166"/>
                      <a:pt x="10216" y="83428"/>
                      <a:pt x="10205" y="83678"/>
                    </a:cubicBezTo>
                    <a:cubicBezTo>
                      <a:pt x="10193" y="83916"/>
                      <a:pt x="10181" y="84143"/>
                      <a:pt x="10169" y="84381"/>
                    </a:cubicBezTo>
                    <a:cubicBezTo>
                      <a:pt x="10145" y="84631"/>
                      <a:pt x="9859" y="89274"/>
                      <a:pt x="9847" y="89524"/>
                    </a:cubicBezTo>
                    <a:cubicBezTo>
                      <a:pt x="9835" y="89762"/>
                      <a:pt x="9824" y="90001"/>
                      <a:pt x="9812" y="90251"/>
                    </a:cubicBezTo>
                    <a:cubicBezTo>
                      <a:pt x="9788" y="90501"/>
                      <a:pt x="9776" y="90763"/>
                      <a:pt x="9764" y="91024"/>
                    </a:cubicBezTo>
                    <a:cubicBezTo>
                      <a:pt x="9752" y="91263"/>
                      <a:pt x="9740" y="91501"/>
                      <a:pt x="9728" y="91739"/>
                    </a:cubicBezTo>
                    <a:cubicBezTo>
                      <a:pt x="9716" y="92001"/>
                      <a:pt x="9693" y="92263"/>
                      <a:pt x="9681" y="92537"/>
                    </a:cubicBezTo>
                    <a:cubicBezTo>
                      <a:pt x="9669" y="92775"/>
                      <a:pt x="9657" y="93013"/>
                      <a:pt x="9645" y="93251"/>
                    </a:cubicBezTo>
                    <a:cubicBezTo>
                      <a:pt x="9633" y="93525"/>
                      <a:pt x="9621" y="93799"/>
                      <a:pt x="9597" y="94072"/>
                    </a:cubicBezTo>
                    <a:cubicBezTo>
                      <a:pt x="9585" y="94311"/>
                      <a:pt x="9574" y="94549"/>
                      <a:pt x="9562" y="94787"/>
                    </a:cubicBezTo>
                    <a:cubicBezTo>
                      <a:pt x="9550" y="95061"/>
                      <a:pt x="9538" y="95335"/>
                      <a:pt x="9526" y="95608"/>
                    </a:cubicBezTo>
                    <a:cubicBezTo>
                      <a:pt x="9514" y="95858"/>
                      <a:pt x="9502" y="96108"/>
                      <a:pt x="9490" y="96358"/>
                    </a:cubicBezTo>
                    <a:cubicBezTo>
                      <a:pt x="9478" y="96632"/>
                      <a:pt x="9466" y="96918"/>
                      <a:pt x="9443" y="97192"/>
                    </a:cubicBezTo>
                    <a:cubicBezTo>
                      <a:pt x="9431" y="97442"/>
                      <a:pt x="9419" y="97692"/>
                      <a:pt x="9407" y="97942"/>
                    </a:cubicBezTo>
                    <a:cubicBezTo>
                      <a:pt x="9395" y="98240"/>
                      <a:pt x="9383" y="98537"/>
                      <a:pt x="9371" y="98835"/>
                    </a:cubicBezTo>
                    <a:cubicBezTo>
                      <a:pt x="9359" y="99073"/>
                      <a:pt x="9347" y="99299"/>
                      <a:pt x="9335" y="99537"/>
                    </a:cubicBezTo>
                    <a:cubicBezTo>
                      <a:pt x="9324" y="99859"/>
                      <a:pt x="9300" y="100180"/>
                      <a:pt x="9288" y="100514"/>
                    </a:cubicBezTo>
                    <a:cubicBezTo>
                      <a:pt x="9276" y="100728"/>
                      <a:pt x="9276" y="100942"/>
                      <a:pt x="9264" y="101169"/>
                    </a:cubicBezTo>
                    <a:cubicBezTo>
                      <a:pt x="9240" y="101514"/>
                      <a:pt x="9228" y="101859"/>
                      <a:pt x="9216" y="102216"/>
                    </a:cubicBezTo>
                    <a:cubicBezTo>
                      <a:pt x="9204" y="102419"/>
                      <a:pt x="9193" y="102621"/>
                      <a:pt x="9193" y="102824"/>
                    </a:cubicBezTo>
                    <a:cubicBezTo>
                      <a:pt x="9169" y="103371"/>
                      <a:pt x="9145" y="103931"/>
                      <a:pt x="9121" y="104490"/>
                    </a:cubicBezTo>
                    <a:lnTo>
                      <a:pt x="26730" y="104586"/>
                    </a:lnTo>
                    <a:cubicBezTo>
                      <a:pt x="26207" y="87036"/>
                      <a:pt x="25873" y="74296"/>
                      <a:pt x="25326" y="62128"/>
                    </a:cubicBezTo>
                    <a:cubicBezTo>
                      <a:pt x="24933" y="53472"/>
                      <a:pt x="24159" y="40185"/>
                      <a:pt x="24159" y="40125"/>
                    </a:cubicBezTo>
                    <a:cubicBezTo>
                      <a:pt x="24159" y="39328"/>
                      <a:pt x="24540" y="37899"/>
                      <a:pt x="24956" y="36875"/>
                    </a:cubicBezTo>
                    <a:cubicBezTo>
                      <a:pt x="25397" y="35768"/>
                      <a:pt x="26540" y="32720"/>
                      <a:pt x="26778" y="31422"/>
                    </a:cubicBezTo>
                    <a:cubicBezTo>
                      <a:pt x="27028" y="30124"/>
                      <a:pt x="27635" y="27433"/>
                      <a:pt x="27873" y="26457"/>
                    </a:cubicBezTo>
                    <a:cubicBezTo>
                      <a:pt x="28254" y="24993"/>
                      <a:pt x="28457" y="23349"/>
                      <a:pt x="28457" y="23349"/>
                    </a:cubicBezTo>
                    <a:cubicBezTo>
                      <a:pt x="28457" y="23349"/>
                      <a:pt x="30433" y="20087"/>
                      <a:pt x="31195" y="18992"/>
                    </a:cubicBezTo>
                    <a:cubicBezTo>
                      <a:pt x="31969" y="17885"/>
                      <a:pt x="33981" y="14956"/>
                      <a:pt x="34529" y="13610"/>
                    </a:cubicBezTo>
                    <a:cubicBezTo>
                      <a:pt x="35077" y="12277"/>
                      <a:pt x="34720" y="11336"/>
                      <a:pt x="34124" y="11038"/>
                    </a:cubicBezTo>
                    <a:cubicBezTo>
                      <a:pt x="33948" y="10956"/>
                      <a:pt x="33729" y="10898"/>
                      <a:pt x="33482" y="10898"/>
                    </a:cubicBezTo>
                    <a:cubicBezTo>
                      <a:pt x="32877" y="10898"/>
                      <a:pt x="32104" y="11244"/>
                      <a:pt x="31386" y="12420"/>
                    </a:cubicBezTo>
                    <a:cubicBezTo>
                      <a:pt x="30374" y="14075"/>
                      <a:pt x="28302" y="16968"/>
                      <a:pt x="27492" y="17980"/>
                    </a:cubicBezTo>
                    <a:cubicBezTo>
                      <a:pt x="26746" y="18888"/>
                      <a:pt x="25921" y="20151"/>
                      <a:pt x="25401" y="20151"/>
                    </a:cubicBezTo>
                    <a:cubicBezTo>
                      <a:pt x="25349" y="20151"/>
                      <a:pt x="25300" y="20138"/>
                      <a:pt x="25254" y="20111"/>
                    </a:cubicBezTo>
                    <a:cubicBezTo>
                      <a:pt x="24742" y="19825"/>
                      <a:pt x="24968" y="18063"/>
                      <a:pt x="25421" y="16765"/>
                    </a:cubicBezTo>
                    <a:cubicBezTo>
                      <a:pt x="25873" y="15468"/>
                      <a:pt x="26790" y="12372"/>
                      <a:pt x="27076" y="10884"/>
                    </a:cubicBezTo>
                    <a:cubicBezTo>
                      <a:pt x="27350" y="9395"/>
                      <a:pt x="28493" y="5931"/>
                      <a:pt x="28612" y="5192"/>
                    </a:cubicBezTo>
                    <a:cubicBezTo>
                      <a:pt x="28719" y="4442"/>
                      <a:pt x="28314" y="3645"/>
                      <a:pt x="27445" y="3299"/>
                    </a:cubicBezTo>
                    <a:cubicBezTo>
                      <a:pt x="27251" y="3223"/>
                      <a:pt x="27055" y="3181"/>
                      <a:pt x="26861" y="3181"/>
                    </a:cubicBezTo>
                    <a:cubicBezTo>
                      <a:pt x="26173" y="3181"/>
                      <a:pt x="25503" y="3707"/>
                      <a:pt x="24992" y="5109"/>
                    </a:cubicBezTo>
                    <a:cubicBezTo>
                      <a:pt x="24337" y="6907"/>
                      <a:pt x="23766" y="9324"/>
                      <a:pt x="23468" y="10384"/>
                    </a:cubicBezTo>
                    <a:cubicBezTo>
                      <a:pt x="23159" y="11455"/>
                      <a:pt x="21111" y="16896"/>
                      <a:pt x="20682" y="17634"/>
                    </a:cubicBezTo>
                    <a:cubicBezTo>
                      <a:pt x="20540" y="17885"/>
                      <a:pt x="20340" y="18000"/>
                      <a:pt x="20139" y="18000"/>
                    </a:cubicBezTo>
                    <a:cubicBezTo>
                      <a:pt x="19749" y="18000"/>
                      <a:pt x="19361" y="17568"/>
                      <a:pt x="19408" y="16861"/>
                    </a:cubicBezTo>
                    <a:cubicBezTo>
                      <a:pt x="19480" y="15789"/>
                      <a:pt x="19420" y="12348"/>
                      <a:pt x="19313" y="10848"/>
                    </a:cubicBezTo>
                    <a:cubicBezTo>
                      <a:pt x="19206" y="9360"/>
                      <a:pt x="19075" y="6705"/>
                      <a:pt x="19051" y="5728"/>
                    </a:cubicBezTo>
                    <a:cubicBezTo>
                      <a:pt x="19027" y="4740"/>
                      <a:pt x="19063" y="2466"/>
                      <a:pt x="19039" y="1859"/>
                    </a:cubicBezTo>
                    <a:cubicBezTo>
                      <a:pt x="19015" y="1252"/>
                      <a:pt x="18896" y="37"/>
                      <a:pt x="17408" y="1"/>
                    </a:cubicBezTo>
                    <a:cubicBezTo>
                      <a:pt x="17388" y="1"/>
                      <a:pt x="17369" y="1"/>
                      <a:pt x="17350" y="1"/>
                    </a:cubicBezTo>
                    <a:close/>
                  </a:path>
                </a:pathLst>
              </a:custGeom>
              <a:solidFill>
                <a:srgbClr val="FFC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68"/>
              <p:cNvSpPr/>
              <p:nvPr/>
            </p:nvSpPr>
            <p:spPr>
              <a:xfrm>
                <a:off x="7444594" y="3800086"/>
                <a:ext cx="365352" cy="1042229"/>
              </a:xfrm>
              <a:custGeom>
                <a:rect b="b" l="l" r="r" t="t"/>
                <a:pathLst>
                  <a:path extrusionOk="0" h="56520" w="19813">
                    <a:moveTo>
                      <a:pt x="3835" y="1"/>
                    </a:moveTo>
                    <a:cubicBezTo>
                      <a:pt x="3835" y="1"/>
                      <a:pt x="346" y="49769"/>
                      <a:pt x="1" y="56317"/>
                    </a:cubicBezTo>
                    <a:lnTo>
                      <a:pt x="19813" y="56520"/>
                    </a:lnTo>
                    <a:cubicBezTo>
                      <a:pt x="19813" y="56520"/>
                      <a:pt x="18098" y="8633"/>
                      <a:pt x="17146" y="680"/>
                    </a:cubicBezTo>
                    <a:cubicBezTo>
                      <a:pt x="17146" y="680"/>
                      <a:pt x="15466" y="739"/>
                      <a:pt x="13258" y="739"/>
                    </a:cubicBezTo>
                    <a:cubicBezTo>
                      <a:pt x="10056" y="739"/>
                      <a:pt x="5744" y="614"/>
                      <a:pt x="3835" y="1"/>
                    </a:cubicBezTo>
                    <a:close/>
                  </a:path>
                </a:pathLst>
              </a:custGeom>
              <a:solidFill>
                <a:srgbClr val="EAE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68"/>
              <p:cNvSpPr/>
              <p:nvPr/>
            </p:nvSpPr>
            <p:spPr>
              <a:xfrm>
                <a:off x="7512730" y="3788045"/>
                <a:ext cx="257717" cy="52425"/>
              </a:xfrm>
              <a:custGeom>
                <a:rect b="b" l="l" r="r" t="t"/>
                <a:pathLst>
                  <a:path extrusionOk="0" h="2843" w="13976">
                    <a:moveTo>
                      <a:pt x="609" y="0"/>
                    </a:moveTo>
                    <a:cubicBezTo>
                      <a:pt x="7" y="0"/>
                      <a:pt x="1" y="847"/>
                      <a:pt x="45" y="2023"/>
                    </a:cubicBezTo>
                    <a:cubicBezTo>
                      <a:pt x="45" y="2023"/>
                      <a:pt x="1819" y="2749"/>
                      <a:pt x="6486" y="2833"/>
                    </a:cubicBezTo>
                    <a:cubicBezTo>
                      <a:pt x="6813" y="2839"/>
                      <a:pt x="7130" y="2843"/>
                      <a:pt x="7436" y="2843"/>
                    </a:cubicBezTo>
                    <a:cubicBezTo>
                      <a:pt x="11488" y="2843"/>
                      <a:pt x="13630" y="2297"/>
                      <a:pt x="13630" y="2297"/>
                    </a:cubicBezTo>
                    <a:cubicBezTo>
                      <a:pt x="13630" y="2297"/>
                      <a:pt x="13976" y="219"/>
                      <a:pt x="13186" y="219"/>
                    </a:cubicBezTo>
                    <a:cubicBezTo>
                      <a:pt x="13160" y="219"/>
                      <a:pt x="13134" y="221"/>
                      <a:pt x="13106" y="225"/>
                    </a:cubicBezTo>
                    <a:cubicBezTo>
                      <a:pt x="12612" y="306"/>
                      <a:pt x="10294" y="710"/>
                      <a:pt x="7653" y="710"/>
                    </a:cubicBezTo>
                    <a:cubicBezTo>
                      <a:pt x="7172" y="710"/>
                      <a:pt x="6681" y="697"/>
                      <a:pt x="6188" y="666"/>
                    </a:cubicBezTo>
                    <a:cubicBezTo>
                      <a:pt x="3283" y="487"/>
                      <a:pt x="1580" y="213"/>
                      <a:pt x="795" y="23"/>
                    </a:cubicBezTo>
                    <a:cubicBezTo>
                      <a:pt x="727" y="8"/>
                      <a:pt x="666" y="0"/>
                      <a:pt x="609" y="0"/>
                    </a:cubicBezTo>
                    <a:close/>
                  </a:path>
                </a:pathLst>
              </a:custGeom>
              <a:solidFill>
                <a:srgbClr val="006D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9" name="Google Shape;399;p68"/>
            <p:cNvGrpSpPr/>
            <p:nvPr/>
          </p:nvGrpSpPr>
          <p:grpSpPr>
            <a:xfrm>
              <a:off x="5543726" y="2945853"/>
              <a:ext cx="467878" cy="1890764"/>
              <a:chOff x="5543726" y="2945853"/>
              <a:chExt cx="467878" cy="1890764"/>
            </a:xfrm>
          </p:grpSpPr>
          <p:sp>
            <p:nvSpPr>
              <p:cNvPr id="400" name="Google Shape;400;p68"/>
              <p:cNvSpPr/>
              <p:nvPr/>
            </p:nvSpPr>
            <p:spPr>
              <a:xfrm>
                <a:off x="5624751" y="3134458"/>
                <a:ext cx="347115" cy="512319"/>
              </a:xfrm>
              <a:custGeom>
                <a:rect b="b" l="l" r="r" t="t"/>
                <a:pathLst>
                  <a:path extrusionOk="0" h="27783" w="18824">
                    <a:moveTo>
                      <a:pt x="6550" y="0"/>
                    </a:moveTo>
                    <a:cubicBezTo>
                      <a:pt x="6074" y="0"/>
                      <a:pt x="3886" y="5160"/>
                      <a:pt x="3388" y="5160"/>
                    </a:cubicBezTo>
                    <a:cubicBezTo>
                      <a:pt x="3353" y="5160"/>
                      <a:pt x="3327" y="5135"/>
                      <a:pt x="3310" y="5082"/>
                    </a:cubicBezTo>
                    <a:cubicBezTo>
                      <a:pt x="2060" y="4439"/>
                      <a:pt x="964" y="3999"/>
                      <a:pt x="0" y="3463"/>
                    </a:cubicBezTo>
                    <a:lnTo>
                      <a:pt x="0" y="3463"/>
                    </a:lnTo>
                    <a:cubicBezTo>
                      <a:pt x="0" y="3463"/>
                      <a:pt x="2107" y="6999"/>
                      <a:pt x="691" y="14321"/>
                    </a:cubicBezTo>
                    <a:cubicBezTo>
                      <a:pt x="1143" y="14941"/>
                      <a:pt x="1524" y="15417"/>
                      <a:pt x="1738" y="15583"/>
                    </a:cubicBezTo>
                    <a:cubicBezTo>
                      <a:pt x="2024" y="15822"/>
                      <a:pt x="1536" y="18703"/>
                      <a:pt x="476" y="26561"/>
                    </a:cubicBezTo>
                    <a:cubicBezTo>
                      <a:pt x="1544" y="26850"/>
                      <a:pt x="5252" y="27783"/>
                      <a:pt x="8901" y="27783"/>
                    </a:cubicBezTo>
                    <a:cubicBezTo>
                      <a:pt x="10214" y="27783"/>
                      <a:pt x="11520" y="27662"/>
                      <a:pt x="12692" y="27347"/>
                    </a:cubicBezTo>
                    <a:cubicBezTo>
                      <a:pt x="12716" y="22263"/>
                      <a:pt x="12716" y="18941"/>
                      <a:pt x="12752" y="18774"/>
                    </a:cubicBezTo>
                    <a:cubicBezTo>
                      <a:pt x="12906" y="18024"/>
                      <a:pt x="13347" y="16715"/>
                      <a:pt x="14014" y="15691"/>
                    </a:cubicBezTo>
                    <a:cubicBezTo>
                      <a:pt x="14680" y="14655"/>
                      <a:pt x="16431" y="11809"/>
                      <a:pt x="16966" y="10571"/>
                    </a:cubicBezTo>
                    <a:cubicBezTo>
                      <a:pt x="17990" y="8214"/>
                      <a:pt x="18538" y="6189"/>
                      <a:pt x="18824" y="4808"/>
                    </a:cubicBezTo>
                    <a:lnTo>
                      <a:pt x="18824" y="4808"/>
                    </a:lnTo>
                    <a:cubicBezTo>
                      <a:pt x="18657" y="5130"/>
                      <a:pt x="18264" y="5094"/>
                      <a:pt x="18098" y="5416"/>
                    </a:cubicBezTo>
                    <a:cubicBezTo>
                      <a:pt x="16947" y="7599"/>
                      <a:pt x="15453" y="9333"/>
                      <a:pt x="14276" y="9333"/>
                    </a:cubicBezTo>
                    <a:cubicBezTo>
                      <a:pt x="14272" y="9333"/>
                      <a:pt x="14268" y="9333"/>
                      <a:pt x="14264" y="9333"/>
                    </a:cubicBezTo>
                    <a:cubicBezTo>
                      <a:pt x="13430" y="9321"/>
                      <a:pt x="15300" y="4773"/>
                      <a:pt x="15347" y="3391"/>
                    </a:cubicBezTo>
                    <a:lnTo>
                      <a:pt x="15347" y="3391"/>
                    </a:lnTo>
                    <a:cubicBezTo>
                      <a:pt x="15204" y="3487"/>
                      <a:pt x="15042" y="3528"/>
                      <a:pt x="14864" y="3528"/>
                    </a:cubicBezTo>
                    <a:cubicBezTo>
                      <a:pt x="13698" y="3528"/>
                      <a:pt x="11890" y="1752"/>
                      <a:pt x="10882" y="1752"/>
                    </a:cubicBezTo>
                    <a:cubicBezTo>
                      <a:pt x="10698" y="1752"/>
                      <a:pt x="10540" y="1811"/>
                      <a:pt x="10418" y="1951"/>
                    </a:cubicBezTo>
                    <a:cubicBezTo>
                      <a:pt x="9720" y="2764"/>
                      <a:pt x="9227" y="3081"/>
                      <a:pt x="8844" y="3081"/>
                    </a:cubicBezTo>
                    <a:cubicBezTo>
                      <a:pt x="7913" y="3081"/>
                      <a:pt x="7625" y="1211"/>
                      <a:pt x="6596" y="22"/>
                    </a:cubicBezTo>
                    <a:cubicBezTo>
                      <a:pt x="6583" y="7"/>
                      <a:pt x="6568" y="0"/>
                      <a:pt x="6550" y="0"/>
                    </a:cubicBezTo>
                    <a:close/>
                  </a:path>
                </a:pathLst>
              </a:custGeom>
              <a:solidFill>
                <a:srgbClr val="FF8B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68"/>
              <p:cNvSpPr/>
              <p:nvPr/>
            </p:nvSpPr>
            <p:spPr>
              <a:xfrm>
                <a:off x="5639669" y="2945853"/>
                <a:ext cx="228140" cy="327107"/>
              </a:xfrm>
              <a:custGeom>
                <a:rect b="b" l="l" r="r" t="t"/>
                <a:pathLst>
                  <a:path extrusionOk="0" h="17739" w="12372">
                    <a:moveTo>
                      <a:pt x="4687" y="0"/>
                    </a:moveTo>
                    <a:cubicBezTo>
                      <a:pt x="2846" y="0"/>
                      <a:pt x="1964" y="1219"/>
                      <a:pt x="1715" y="1547"/>
                    </a:cubicBezTo>
                    <a:cubicBezTo>
                      <a:pt x="1668" y="1606"/>
                      <a:pt x="1632" y="1832"/>
                      <a:pt x="1584" y="2166"/>
                    </a:cubicBezTo>
                    <a:cubicBezTo>
                      <a:pt x="1429" y="3297"/>
                      <a:pt x="1251" y="5773"/>
                      <a:pt x="953" y="8369"/>
                    </a:cubicBezTo>
                    <a:cubicBezTo>
                      <a:pt x="810" y="9583"/>
                      <a:pt x="644" y="10822"/>
                      <a:pt x="453" y="11953"/>
                    </a:cubicBezTo>
                    <a:cubicBezTo>
                      <a:pt x="417" y="12155"/>
                      <a:pt x="382" y="12334"/>
                      <a:pt x="370" y="12512"/>
                    </a:cubicBezTo>
                    <a:cubicBezTo>
                      <a:pt x="1" y="13381"/>
                      <a:pt x="727" y="15429"/>
                      <a:pt x="727" y="15429"/>
                    </a:cubicBezTo>
                    <a:cubicBezTo>
                      <a:pt x="1135" y="16105"/>
                      <a:pt x="1782" y="16355"/>
                      <a:pt x="2421" y="16355"/>
                    </a:cubicBezTo>
                    <a:cubicBezTo>
                      <a:pt x="2751" y="16355"/>
                      <a:pt x="3078" y="16289"/>
                      <a:pt x="3370" y="16179"/>
                    </a:cubicBezTo>
                    <a:cubicBezTo>
                      <a:pt x="4585" y="15727"/>
                      <a:pt x="5478" y="13334"/>
                      <a:pt x="6073" y="10667"/>
                    </a:cubicBezTo>
                    <a:lnTo>
                      <a:pt x="6073" y="10667"/>
                    </a:lnTo>
                    <a:cubicBezTo>
                      <a:pt x="5954" y="11464"/>
                      <a:pt x="5823" y="12250"/>
                      <a:pt x="5680" y="12953"/>
                    </a:cubicBezTo>
                    <a:cubicBezTo>
                      <a:pt x="5489" y="13929"/>
                      <a:pt x="4632" y="15965"/>
                      <a:pt x="4799" y="16489"/>
                    </a:cubicBezTo>
                    <a:cubicBezTo>
                      <a:pt x="5085" y="17422"/>
                      <a:pt x="5799" y="17738"/>
                      <a:pt x="6512" y="17738"/>
                    </a:cubicBezTo>
                    <a:cubicBezTo>
                      <a:pt x="6808" y="17738"/>
                      <a:pt x="7105" y="17684"/>
                      <a:pt x="7371" y="17596"/>
                    </a:cubicBezTo>
                    <a:cubicBezTo>
                      <a:pt x="8621" y="17168"/>
                      <a:pt x="10359" y="13334"/>
                      <a:pt x="10859" y="10833"/>
                    </a:cubicBezTo>
                    <a:cubicBezTo>
                      <a:pt x="10943" y="10464"/>
                      <a:pt x="11014" y="10095"/>
                      <a:pt x="11085" y="9726"/>
                    </a:cubicBezTo>
                    <a:cubicBezTo>
                      <a:pt x="11502" y="7619"/>
                      <a:pt x="12371" y="3392"/>
                      <a:pt x="12288" y="2987"/>
                    </a:cubicBezTo>
                    <a:cubicBezTo>
                      <a:pt x="12205" y="2523"/>
                      <a:pt x="11990" y="1320"/>
                      <a:pt x="10192" y="1213"/>
                    </a:cubicBezTo>
                    <a:cubicBezTo>
                      <a:pt x="10086" y="1207"/>
                      <a:pt x="9983" y="1204"/>
                      <a:pt x="9883" y="1204"/>
                    </a:cubicBezTo>
                    <a:cubicBezTo>
                      <a:pt x="8844" y="1204"/>
                      <a:pt x="8106" y="1522"/>
                      <a:pt x="7704" y="1761"/>
                    </a:cubicBezTo>
                    <a:cubicBezTo>
                      <a:pt x="7704" y="1761"/>
                      <a:pt x="7457" y="2322"/>
                      <a:pt x="7387" y="2322"/>
                    </a:cubicBezTo>
                    <a:cubicBezTo>
                      <a:pt x="7379" y="2322"/>
                      <a:pt x="7373" y="2314"/>
                      <a:pt x="7371" y="2297"/>
                    </a:cubicBezTo>
                    <a:cubicBezTo>
                      <a:pt x="7323" y="1868"/>
                      <a:pt x="7037" y="165"/>
                      <a:pt x="4989" y="11"/>
                    </a:cubicBezTo>
                    <a:cubicBezTo>
                      <a:pt x="4886" y="3"/>
                      <a:pt x="4785" y="0"/>
                      <a:pt x="4687" y="0"/>
                    </a:cubicBezTo>
                    <a:close/>
                  </a:path>
                </a:pathLst>
              </a:custGeom>
              <a:solidFill>
                <a:srgbClr val="EF6E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68"/>
              <p:cNvSpPr/>
              <p:nvPr/>
            </p:nvSpPr>
            <p:spPr>
              <a:xfrm>
                <a:off x="5543726" y="3469457"/>
                <a:ext cx="333967" cy="1367160"/>
              </a:xfrm>
              <a:custGeom>
                <a:rect b="b" l="l" r="r" t="t"/>
                <a:pathLst>
                  <a:path extrusionOk="0" h="74141" w="18111">
                    <a:moveTo>
                      <a:pt x="5227" y="0"/>
                    </a:moveTo>
                    <a:cubicBezTo>
                      <a:pt x="4716" y="3143"/>
                      <a:pt x="1" y="73926"/>
                      <a:pt x="1" y="73926"/>
                    </a:cubicBezTo>
                    <a:lnTo>
                      <a:pt x="1679" y="74140"/>
                    </a:lnTo>
                    <a:lnTo>
                      <a:pt x="17253" y="73700"/>
                    </a:lnTo>
                    <a:cubicBezTo>
                      <a:pt x="17467" y="66663"/>
                      <a:pt x="18110" y="775"/>
                      <a:pt x="18110" y="774"/>
                    </a:cubicBezTo>
                    <a:lnTo>
                      <a:pt x="18110" y="774"/>
                    </a:lnTo>
                    <a:cubicBezTo>
                      <a:pt x="17991" y="810"/>
                      <a:pt x="17860" y="834"/>
                      <a:pt x="17741" y="869"/>
                    </a:cubicBezTo>
                    <a:cubicBezTo>
                      <a:pt x="16569" y="1184"/>
                      <a:pt x="15263" y="1305"/>
                      <a:pt x="13950" y="1305"/>
                    </a:cubicBezTo>
                    <a:cubicBezTo>
                      <a:pt x="10302" y="1305"/>
                      <a:pt x="6596" y="372"/>
                      <a:pt x="5537" y="83"/>
                    </a:cubicBezTo>
                    <a:cubicBezTo>
                      <a:pt x="5335" y="24"/>
                      <a:pt x="5227" y="0"/>
                      <a:pt x="5227" y="0"/>
                    </a:cubicBezTo>
                    <a:close/>
                  </a:path>
                </a:pathLst>
              </a:custGeom>
              <a:solidFill>
                <a:srgbClr val="EAE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68"/>
              <p:cNvSpPr/>
              <p:nvPr/>
            </p:nvSpPr>
            <p:spPr>
              <a:xfrm>
                <a:off x="5628697" y="3459795"/>
                <a:ext cx="252278" cy="107376"/>
              </a:xfrm>
              <a:custGeom>
                <a:rect b="b" l="l" r="r" t="t"/>
                <a:pathLst>
                  <a:path extrusionOk="0" h="5823" w="13681">
                    <a:moveTo>
                      <a:pt x="477" y="0"/>
                    </a:moveTo>
                    <a:cubicBezTo>
                      <a:pt x="405" y="560"/>
                      <a:pt x="238" y="2262"/>
                      <a:pt x="0" y="4775"/>
                    </a:cubicBezTo>
                    <a:lnTo>
                      <a:pt x="13645" y="5822"/>
                    </a:lnTo>
                    <a:cubicBezTo>
                      <a:pt x="13681" y="3417"/>
                      <a:pt x="13645" y="953"/>
                      <a:pt x="13645" y="953"/>
                    </a:cubicBezTo>
                    <a:cubicBezTo>
                      <a:pt x="13526" y="1000"/>
                      <a:pt x="13407" y="1036"/>
                      <a:pt x="13276" y="1084"/>
                    </a:cubicBezTo>
                    <a:cubicBezTo>
                      <a:pt x="12081" y="1470"/>
                      <a:pt x="10749" y="1619"/>
                      <a:pt x="9408" y="1619"/>
                    </a:cubicBezTo>
                    <a:cubicBezTo>
                      <a:pt x="5674" y="1619"/>
                      <a:pt x="1873" y="467"/>
                      <a:pt x="786" y="107"/>
                    </a:cubicBezTo>
                    <a:cubicBezTo>
                      <a:pt x="596" y="36"/>
                      <a:pt x="477" y="0"/>
                      <a:pt x="477" y="0"/>
                    </a:cubicBezTo>
                    <a:close/>
                  </a:path>
                </a:pathLst>
              </a:custGeom>
              <a:solidFill>
                <a:srgbClr val="B3B3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68"/>
              <p:cNvSpPr/>
              <p:nvPr/>
            </p:nvSpPr>
            <p:spPr>
              <a:xfrm>
                <a:off x="5781933" y="3010873"/>
                <a:ext cx="229670" cy="309091"/>
              </a:xfrm>
              <a:custGeom>
                <a:rect b="b" l="l" r="r" t="t"/>
                <a:pathLst>
                  <a:path extrusionOk="0" h="16762" w="12455">
                    <a:moveTo>
                      <a:pt x="179" y="10771"/>
                    </a:moveTo>
                    <a:cubicBezTo>
                      <a:pt x="175" y="10775"/>
                      <a:pt x="171" y="10779"/>
                      <a:pt x="168" y="10784"/>
                    </a:cubicBezTo>
                    <a:cubicBezTo>
                      <a:pt x="175" y="10777"/>
                      <a:pt x="177" y="10774"/>
                      <a:pt x="179" y="10771"/>
                    </a:cubicBezTo>
                    <a:close/>
                    <a:moveTo>
                      <a:pt x="6699" y="0"/>
                    </a:moveTo>
                    <a:cubicBezTo>
                      <a:pt x="5735" y="0"/>
                      <a:pt x="5062" y="519"/>
                      <a:pt x="4835" y="688"/>
                    </a:cubicBezTo>
                    <a:cubicBezTo>
                      <a:pt x="4787" y="735"/>
                      <a:pt x="4680" y="926"/>
                      <a:pt x="4549" y="1235"/>
                    </a:cubicBezTo>
                    <a:cubicBezTo>
                      <a:pt x="4085" y="2247"/>
                      <a:pt x="3204" y="4533"/>
                      <a:pt x="2180" y="6879"/>
                    </a:cubicBezTo>
                    <a:cubicBezTo>
                      <a:pt x="1715" y="7974"/>
                      <a:pt x="1203" y="9093"/>
                      <a:pt x="703" y="10093"/>
                    </a:cubicBezTo>
                    <a:cubicBezTo>
                      <a:pt x="620" y="10272"/>
                      <a:pt x="537" y="10427"/>
                      <a:pt x="465" y="10594"/>
                    </a:cubicBezTo>
                    <a:cubicBezTo>
                      <a:pt x="430" y="10570"/>
                      <a:pt x="382" y="10546"/>
                      <a:pt x="334" y="10534"/>
                    </a:cubicBezTo>
                    <a:cubicBezTo>
                      <a:pt x="287" y="10605"/>
                      <a:pt x="239" y="10689"/>
                      <a:pt x="180" y="10760"/>
                    </a:cubicBezTo>
                    <a:cubicBezTo>
                      <a:pt x="180" y="10765"/>
                      <a:pt x="180" y="10768"/>
                      <a:pt x="179" y="10771"/>
                    </a:cubicBezTo>
                    <a:lnTo>
                      <a:pt x="179" y="10771"/>
                    </a:lnTo>
                    <a:cubicBezTo>
                      <a:pt x="259" y="10673"/>
                      <a:pt x="296" y="10635"/>
                      <a:pt x="304" y="10635"/>
                    </a:cubicBezTo>
                    <a:cubicBezTo>
                      <a:pt x="323" y="10635"/>
                      <a:pt x="201" y="10821"/>
                      <a:pt x="96" y="10975"/>
                    </a:cubicBezTo>
                    <a:cubicBezTo>
                      <a:pt x="60" y="11070"/>
                      <a:pt x="25" y="11165"/>
                      <a:pt x="13" y="11236"/>
                    </a:cubicBezTo>
                    <a:cubicBezTo>
                      <a:pt x="13" y="11284"/>
                      <a:pt x="13" y="11332"/>
                      <a:pt x="13" y="11391"/>
                    </a:cubicBezTo>
                    <a:cubicBezTo>
                      <a:pt x="1" y="11725"/>
                      <a:pt x="13" y="12058"/>
                      <a:pt x="1" y="12391"/>
                    </a:cubicBezTo>
                    <a:cubicBezTo>
                      <a:pt x="1" y="12796"/>
                      <a:pt x="430" y="13534"/>
                      <a:pt x="394" y="13927"/>
                    </a:cubicBezTo>
                    <a:cubicBezTo>
                      <a:pt x="652" y="14995"/>
                      <a:pt x="1558" y="15404"/>
                      <a:pt x="2337" y="15404"/>
                    </a:cubicBezTo>
                    <a:cubicBezTo>
                      <a:pt x="2348" y="15404"/>
                      <a:pt x="2359" y="15404"/>
                      <a:pt x="2370" y="15404"/>
                    </a:cubicBezTo>
                    <a:cubicBezTo>
                      <a:pt x="3537" y="15380"/>
                      <a:pt x="4525" y="13058"/>
                      <a:pt x="5811" y="10736"/>
                    </a:cubicBezTo>
                    <a:lnTo>
                      <a:pt x="5811" y="10736"/>
                    </a:lnTo>
                    <a:cubicBezTo>
                      <a:pt x="5478" y="11463"/>
                      <a:pt x="5133" y="12153"/>
                      <a:pt x="4811" y="12772"/>
                    </a:cubicBezTo>
                    <a:cubicBezTo>
                      <a:pt x="4359" y="13630"/>
                      <a:pt x="4168" y="14320"/>
                      <a:pt x="4144" y="14868"/>
                    </a:cubicBezTo>
                    <a:cubicBezTo>
                      <a:pt x="4097" y="16249"/>
                      <a:pt x="5144" y="16749"/>
                      <a:pt x="5978" y="16761"/>
                    </a:cubicBezTo>
                    <a:cubicBezTo>
                      <a:pt x="5981" y="16761"/>
                      <a:pt x="5985" y="16761"/>
                      <a:pt x="5988" y="16761"/>
                    </a:cubicBezTo>
                    <a:cubicBezTo>
                      <a:pt x="7165" y="16761"/>
                      <a:pt x="8636" y="14671"/>
                      <a:pt x="9788" y="12487"/>
                    </a:cubicBezTo>
                    <a:cubicBezTo>
                      <a:pt x="9966" y="12165"/>
                      <a:pt x="10133" y="11832"/>
                      <a:pt x="10300" y="11510"/>
                    </a:cubicBezTo>
                    <a:cubicBezTo>
                      <a:pt x="11276" y="9665"/>
                      <a:pt x="12157" y="7927"/>
                      <a:pt x="12217" y="7522"/>
                    </a:cubicBezTo>
                    <a:cubicBezTo>
                      <a:pt x="12276" y="7057"/>
                      <a:pt x="12455" y="5855"/>
                      <a:pt x="10967" y="5152"/>
                    </a:cubicBezTo>
                    <a:cubicBezTo>
                      <a:pt x="10356" y="4862"/>
                      <a:pt x="9806" y="4777"/>
                      <a:pt x="9372" y="4777"/>
                    </a:cubicBezTo>
                    <a:cubicBezTo>
                      <a:pt x="9112" y="4777"/>
                      <a:pt x="8893" y="4807"/>
                      <a:pt x="8728" y="4843"/>
                    </a:cubicBezTo>
                    <a:cubicBezTo>
                      <a:pt x="9097" y="4021"/>
                      <a:pt x="9347" y="3438"/>
                      <a:pt x="9383" y="3271"/>
                    </a:cubicBezTo>
                    <a:cubicBezTo>
                      <a:pt x="9466" y="2855"/>
                      <a:pt x="9716" y="1152"/>
                      <a:pt x="8038" y="330"/>
                    </a:cubicBezTo>
                    <a:cubicBezTo>
                      <a:pt x="7549" y="89"/>
                      <a:pt x="7099" y="0"/>
                      <a:pt x="6699" y="0"/>
                    </a:cubicBezTo>
                    <a:close/>
                  </a:path>
                </a:pathLst>
              </a:custGeom>
              <a:solidFill>
                <a:srgbClr val="EF6E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68"/>
              <p:cNvSpPr/>
              <p:nvPr/>
            </p:nvSpPr>
            <p:spPr>
              <a:xfrm>
                <a:off x="5548557" y="3112201"/>
                <a:ext cx="257109" cy="286355"/>
              </a:xfrm>
              <a:custGeom>
                <a:rect b="b" l="l" r="r" t="t"/>
                <a:pathLst>
                  <a:path extrusionOk="0" h="15529" w="13943">
                    <a:moveTo>
                      <a:pt x="4502" y="0"/>
                    </a:moveTo>
                    <a:cubicBezTo>
                      <a:pt x="4251" y="0"/>
                      <a:pt x="4013" y="25"/>
                      <a:pt x="3751" y="50"/>
                    </a:cubicBezTo>
                    <a:cubicBezTo>
                      <a:pt x="2715" y="157"/>
                      <a:pt x="1608" y="396"/>
                      <a:pt x="703" y="3205"/>
                    </a:cubicBezTo>
                    <a:cubicBezTo>
                      <a:pt x="1" y="5384"/>
                      <a:pt x="894" y="8956"/>
                      <a:pt x="1977" y="11385"/>
                    </a:cubicBezTo>
                    <a:cubicBezTo>
                      <a:pt x="3191" y="14112"/>
                      <a:pt x="4823" y="15528"/>
                      <a:pt x="4823" y="15528"/>
                    </a:cubicBezTo>
                    <a:cubicBezTo>
                      <a:pt x="10168" y="9992"/>
                      <a:pt x="4692" y="5444"/>
                      <a:pt x="4692" y="5444"/>
                    </a:cubicBezTo>
                    <a:lnTo>
                      <a:pt x="4692" y="5444"/>
                    </a:lnTo>
                    <a:cubicBezTo>
                      <a:pt x="5668" y="5980"/>
                      <a:pt x="6394" y="6575"/>
                      <a:pt x="7644" y="7218"/>
                    </a:cubicBezTo>
                    <a:cubicBezTo>
                      <a:pt x="8406" y="7611"/>
                      <a:pt x="9204" y="7932"/>
                      <a:pt x="10014" y="8063"/>
                    </a:cubicBezTo>
                    <a:cubicBezTo>
                      <a:pt x="10323" y="8111"/>
                      <a:pt x="10698" y="8144"/>
                      <a:pt x="11097" y="8144"/>
                    </a:cubicBezTo>
                    <a:cubicBezTo>
                      <a:pt x="11496" y="8144"/>
                      <a:pt x="11919" y="8111"/>
                      <a:pt x="12324" y="8027"/>
                    </a:cubicBezTo>
                    <a:cubicBezTo>
                      <a:pt x="12324" y="8027"/>
                      <a:pt x="13478" y="7837"/>
                      <a:pt x="13705" y="6480"/>
                    </a:cubicBezTo>
                    <a:cubicBezTo>
                      <a:pt x="13943" y="5122"/>
                      <a:pt x="13586" y="5718"/>
                      <a:pt x="13490" y="5349"/>
                    </a:cubicBezTo>
                    <a:cubicBezTo>
                      <a:pt x="13359" y="5265"/>
                      <a:pt x="13240" y="5182"/>
                      <a:pt x="13121" y="5099"/>
                    </a:cubicBezTo>
                    <a:cubicBezTo>
                      <a:pt x="12871" y="4979"/>
                      <a:pt x="12597" y="4849"/>
                      <a:pt x="12335" y="4670"/>
                    </a:cubicBezTo>
                    <a:cubicBezTo>
                      <a:pt x="11526" y="4134"/>
                      <a:pt x="9883" y="2801"/>
                      <a:pt x="8490" y="1789"/>
                    </a:cubicBezTo>
                    <a:cubicBezTo>
                      <a:pt x="7835" y="1300"/>
                      <a:pt x="7228" y="896"/>
                      <a:pt x="6787" y="681"/>
                    </a:cubicBezTo>
                    <a:cubicBezTo>
                      <a:pt x="6359" y="467"/>
                      <a:pt x="6001" y="312"/>
                      <a:pt x="5692" y="205"/>
                    </a:cubicBezTo>
                    <a:cubicBezTo>
                      <a:pt x="5211" y="47"/>
                      <a:pt x="4844" y="0"/>
                      <a:pt x="4502" y="0"/>
                    </a:cubicBezTo>
                    <a:close/>
                  </a:path>
                </a:pathLst>
              </a:custGeom>
              <a:solidFill>
                <a:srgbClr val="FF8B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6" name="Google Shape;406;p68"/>
            <p:cNvGrpSpPr/>
            <p:nvPr/>
          </p:nvGrpSpPr>
          <p:grpSpPr>
            <a:xfrm>
              <a:off x="5783925" y="2104713"/>
              <a:ext cx="850988" cy="2739797"/>
              <a:chOff x="5783925" y="2104713"/>
              <a:chExt cx="850988" cy="2739797"/>
            </a:xfrm>
          </p:grpSpPr>
          <p:sp>
            <p:nvSpPr>
              <p:cNvPr id="407" name="Google Shape;407;p68"/>
              <p:cNvSpPr/>
              <p:nvPr/>
            </p:nvSpPr>
            <p:spPr>
              <a:xfrm>
                <a:off x="5783925" y="2104713"/>
                <a:ext cx="850988" cy="2733656"/>
              </a:xfrm>
              <a:custGeom>
                <a:rect b="b" l="l" r="r" t="t"/>
                <a:pathLst>
                  <a:path extrusionOk="0" h="148246" w="46149">
                    <a:moveTo>
                      <a:pt x="23212" y="0"/>
                    </a:moveTo>
                    <a:cubicBezTo>
                      <a:pt x="21343" y="0"/>
                      <a:pt x="20717" y="1711"/>
                      <a:pt x="20693" y="3132"/>
                    </a:cubicBezTo>
                    <a:cubicBezTo>
                      <a:pt x="20657" y="4585"/>
                      <a:pt x="20622" y="6930"/>
                      <a:pt x="20467" y="8312"/>
                    </a:cubicBezTo>
                    <a:cubicBezTo>
                      <a:pt x="20300" y="9693"/>
                      <a:pt x="20157" y="13610"/>
                      <a:pt x="20169" y="15420"/>
                    </a:cubicBezTo>
                    <a:cubicBezTo>
                      <a:pt x="20193" y="17229"/>
                      <a:pt x="20824" y="22313"/>
                      <a:pt x="19491" y="22397"/>
                    </a:cubicBezTo>
                    <a:cubicBezTo>
                      <a:pt x="19481" y="22397"/>
                      <a:pt x="19470" y="22398"/>
                      <a:pt x="19460" y="22398"/>
                    </a:cubicBezTo>
                    <a:cubicBezTo>
                      <a:pt x="18123" y="22398"/>
                      <a:pt x="16654" y="16183"/>
                      <a:pt x="16204" y="14848"/>
                    </a:cubicBezTo>
                    <a:cubicBezTo>
                      <a:pt x="15752" y="13515"/>
                      <a:pt x="15038" y="10609"/>
                      <a:pt x="14585" y="9455"/>
                    </a:cubicBezTo>
                    <a:cubicBezTo>
                      <a:pt x="14152" y="8377"/>
                      <a:pt x="13491" y="3930"/>
                      <a:pt x="11228" y="3930"/>
                    </a:cubicBezTo>
                    <a:cubicBezTo>
                      <a:pt x="11065" y="3930"/>
                      <a:pt x="10895" y="3953"/>
                      <a:pt x="10716" y="4002"/>
                    </a:cubicBezTo>
                    <a:cubicBezTo>
                      <a:pt x="8049" y="4728"/>
                      <a:pt x="8835" y="7335"/>
                      <a:pt x="9227" y="8907"/>
                    </a:cubicBezTo>
                    <a:cubicBezTo>
                      <a:pt x="9608" y="10490"/>
                      <a:pt x="11109" y="16372"/>
                      <a:pt x="11597" y="18670"/>
                    </a:cubicBezTo>
                    <a:cubicBezTo>
                      <a:pt x="12097" y="20968"/>
                      <a:pt x="14228" y="28314"/>
                      <a:pt x="13264" y="30886"/>
                    </a:cubicBezTo>
                    <a:cubicBezTo>
                      <a:pt x="12822" y="32053"/>
                      <a:pt x="12488" y="32511"/>
                      <a:pt x="12144" y="32511"/>
                    </a:cubicBezTo>
                    <a:cubicBezTo>
                      <a:pt x="12043" y="32511"/>
                      <a:pt x="11941" y="32471"/>
                      <a:pt x="11835" y="32398"/>
                    </a:cubicBezTo>
                    <a:cubicBezTo>
                      <a:pt x="11823" y="32386"/>
                      <a:pt x="11799" y="32374"/>
                      <a:pt x="11787" y="32362"/>
                    </a:cubicBezTo>
                    <a:cubicBezTo>
                      <a:pt x="11775" y="32350"/>
                      <a:pt x="11763" y="32338"/>
                      <a:pt x="11752" y="32338"/>
                    </a:cubicBezTo>
                    <a:cubicBezTo>
                      <a:pt x="11728" y="32315"/>
                      <a:pt x="11716" y="32303"/>
                      <a:pt x="11692" y="32279"/>
                    </a:cubicBezTo>
                    <a:cubicBezTo>
                      <a:pt x="11680" y="32267"/>
                      <a:pt x="11668" y="32255"/>
                      <a:pt x="11644" y="32243"/>
                    </a:cubicBezTo>
                    <a:cubicBezTo>
                      <a:pt x="11632" y="32219"/>
                      <a:pt x="11609" y="32195"/>
                      <a:pt x="11585" y="32172"/>
                    </a:cubicBezTo>
                    <a:cubicBezTo>
                      <a:pt x="11573" y="32160"/>
                      <a:pt x="11561" y="32148"/>
                      <a:pt x="11549" y="32136"/>
                    </a:cubicBezTo>
                    <a:cubicBezTo>
                      <a:pt x="11537" y="32112"/>
                      <a:pt x="11513" y="32100"/>
                      <a:pt x="11502" y="32076"/>
                    </a:cubicBezTo>
                    <a:cubicBezTo>
                      <a:pt x="11263" y="31803"/>
                      <a:pt x="10990" y="31410"/>
                      <a:pt x="10668" y="30945"/>
                    </a:cubicBezTo>
                    <a:cubicBezTo>
                      <a:pt x="9501" y="29290"/>
                      <a:pt x="8239" y="26552"/>
                      <a:pt x="6251" y="25147"/>
                    </a:cubicBezTo>
                    <a:cubicBezTo>
                      <a:pt x="5441" y="24587"/>
                      <a:pt x="4060" y="23897"/>
                      <a:pt x="2846" y="23873"/>
                    </a:cubicBezTo>
                    <a:lnTo>
                      <a:pt x="2834" y="23873"/>
                    </a:lnTo>
                    <a:cubicBezTo>
                      <a:pt x="2750" y="23873"/>
                      <a:pt x="2667" y="23873"/>
                      <a:pt x="2596" y="23885"/>
                    </a:cubicBezTo>
                    <a:cubicBezTo>
                      <a:pt x="2131" y="23921"/>
                      <a:pt x="1703" y="24052"/>
                      <a:pt x="1345" y="24349"/>
                    </a:cubicBezTo>
                    <a:cubicBezTo>
                      <a:pt x="0" y="25468"/>
                      <a:pt x="1369" y="26040"/>
                      <a:pt x="2179" y="27445"/>
                    </a:cubicBezTo>
                    <a:cubicBezTo>
                      <a:pt x="3000" y="28850"/>
                      <a:pt x="4774" y="32922"/>
                      <a:pt x="5834" y="34279"/>
                    </a:cubicBezTo>
                    <a:cubicBezTo>
                      <a:pt x="6882" y="35624"/>
                      <a:pt x="7108" y="37875"/>
                      <a:pt x="7656" y="38958"/>
                    </a:cubicBezTo>
                    <a:cubicBezTo>
                      <a:pt x="7930" y="39482"/>
                      <a:pt x="8263" y="40030"/>
                      <a:pt x="8644" y="40577"/>
                    </a:cubicBezTo>
                    <a:cubicBezTo>
                      <a:pt x="8739" y="40708"/>
                      <a:pt x="8835" y="40851"/>
                      <a:pt x="8930" y="40982"/>
                    </a:cubicBezTo>
                    <a:cubicBezTo>
                      <a:pt x="10013" y="42482"/>
                      <a:pt x="11299" y="43935"/>
                      <a:pt x="11990" y="44899"/>
                    </a:cubicBezTo>
                    <a:cubicBezTo>
                      <a:pt x="11990" y="44911"/>
                      <a:pt x="12002" y="44923"/>
                      <a:pt x="12002" y="44923"/>
                    </a:cubicBezTo>
                    <a:cubicBezTo>
                      <a:pt x="13014" y="46328"/>
                      <a:pt x="15466" y="48495"/>
                      <a:pt x="15931" y="49459"/>
                    </a:cubicBezTo>
                    <a:cubicBezTo>
                      <a:pt x="16050" y="49733"/>
                      <a:pt x="16169" y="50174"/>
                      <a:pt x="16264" y="50472"/>
                    </a:cubicBezTo>
                    <a:cubicBezTo>
                      <a:pt x="16288" y="50626"/>
                      <a:pt x="16300" y="50531"/>
                      <a:pt x="16312" y="50591"/>
                    </a:cubicBezTo>
                    <a:cubicBezTo>
                      <a:pt x="16335" y="50650"/>
                      <a:pt x="16347" y="50662"/>
                      <a:pt x="16359" y="50722"/>
                    </a:cubicBezTo>
                    <a:cubicBezTo>
                      <a:pt x="16371" y="50793"/>
                      <a:pt x="16383" y="50841"/>
                      <a:pt x="16407" y="50912"/>
                    </a:cubicBezTo>
                    <a:cubicBezTo>
                      <a:pt x="16419" y="50972"/>
                      <a:pt x="16431" y="51019"/>
                      <a:pt x="16443" y="51091"/>
                    </a:cubicBezTo>
                    <a:cubicBezTo>
                      <a:pt x="16455" y="51162"/>
                      <a:pt x="16466" y="51234"/>
                      <a:pt x="16478" y="51305"/>
                    </a:cubicBezTo>
                    <a:cubicBezTo>
                      <a:pt x="16490" y="51376"/>
                      <a:pt x="16514" y="51436"/>
                      <a:pt x="16514" y="51507"/>
                    </a:cubicBezTo>
                    <a:cubicBezTo>
                      <a:pt x="16538" y="51579"/>
                      <a:pt x="16550" y="51662"/>
                      <a:pt x="16562" y="51745"/>
                    </a:cubicBezTo>
                    <a:cubicBezTo>
                      <a:pt x="16574" y="51817"/>
                      <a:pt x="16574" y="51888"/>
                      <a:pt x="16585" y="51960"/>
                    </a:cubicBezTo>
                    <a:cubicBezTo>
                      <a:pt x="16597" y="52043"/>
                      <a:pt x="16609" y="52126"/>
                      <a:pt x="16621" y="52210"/>
                    </a:cubicBezTo>
                    <a:cubicBezTo>
                      <a:pt x="16633" y="52281"/>
                      <a:pt x="16645" y="52365"/>
                      <a:pt x="16645" y="52448"/>
                    </a:cubicBezTo>
                    <a:cubicBezTo>
                      <a:pt x="16657" y="52531"/>
                      <a:pt x="16669" y="52615"/>
                      <a:pt x="16681" y="52710"/>
                    </a:cubicBezTo>
                    <a:cubicBezTo>
                      <a:pt x="16693" y="52793"/>
                      <a:pt x="16693" y="52877"/>
                      <a:pt x="16705" y="52960"/>
                    </a:cubicBezTo>
                    <a:cubicBezTo>
                      <a:pt x="16716" y="53043"/>
                      <a:pt x="16716" y="53139"/>
                      <a:pt x="16728" y="53234"/>
                    </a:cubicBezTo>
                    <a:cubicBezTo>
                      <a:pt x="16740" y="53317"/>
                      <a:pt x="16740" y="53412"/>
                      <a:pt x="16752" y="53496"/>
                    </a:cubicBezTo>
                    <a:cubicBezTo>
                      <a:pt x="16752" y="53591"/>
                      <a:pt x="16764" y="53698"/>
                      <a:pt x="16776" y="53793"/>
                    </a:cubicBezTo>
                    <a:cubicBezTo>
                      <a:pt x="16776" y="53889"/>
                      <a:pt x="16788" y="53984"/>
                      <a:pt x="16788" y="54067"/>
                    </a:cubicBezTo>
                    <a:cubicBezTo>
                      <a:pt x="16800" y="54174"/>
                      <a:pt x="16800" y="54282"/>
                      <a:pt x="16800" y="54377"/>
                    </a:cubicBezTo>
                    <a:cubicBezTo>
                      <a:pt x="16812" y="54472"/>
                      <a:pt x="16812" y="54579"/>
                      <a:pt x="16824" y="54674"/>
                    </a:cubicBezTo>
                    <a:cubicBezTo>
                      <a:pt x="16824" y="54782"/>
                      <a:pt x="16836" y="54889"/>
                      <a:pt x="16836" y="54996"/>
                    </a:cubicBezTo>
                    <a:cubicBezTo>
                      <a:pt x="16836" y="55103"/>
                      <a:pt x="16847" y="55198"/>
                      <a:pt x="16847" y="55305"/>
                    </a:cubicBezTo>
                    <a:cubicBezTo>
                      <a:pt x="16847" y="55413"/>
                      <a:pt x="16847" y="55532"/>
                      <a:pt x="16859" y="55651"/>
                    </a:cubicBezTo>
                    <a:cubicBezTo>
                      <a:pt x="16859" y="55746"/>
                      <a:pt x="16859" y="55853"/>
                      <a:pt x="16859" y="55960"/>
                    </a:cubicBezTo>
                    <a:cubicBezTo>
                      <a:pt x="16871" y="56079"/>
                      <a:pt x="16871" y="56198"/>
                      <a:pt x="16871" y="56317"/>
                    </a:cubicBezTo>
                    <a:cubicBezTo>
                      <a:pt x="16871" y="56437"/>
                      <a:pt x="16871" y="56544"/>
                      <a:pt x="16871" y="56651"/>
                    </a:cubicBezTo>
                    <a:cubicBezTo>
                      <a:pt x="16871" y="56782"/>
                      <a:pt x="16895" y="59175"/>
                      <a:pt x="16895" y="59318"/>
                    </a:cubicBezTo>
                    <a:cubicBezTo>
                      <a:pt x="16895" y="59449"/>
                      <a:pt x="16871" y="59580"/>
                      <a:pt x="16871" y="59711"/>
                    </a:cubicBezTo>
                    <a:cubicBezTo>
                      <a:pt x="16871" y="59854"/>
                      <a:pt x="16859" y="59996"/>
                      <a:pt x="16859" y="60139"/>
                    </a:cubicBezTo>
                    <a:cubicBezTo>
                      <a:pt x="16859" y="60270"/>
                      <a:pt x="16847" y="60401"/>
                      <a:pt x="16847" y="60532"/>
                    </a:cubicBezTo>
                    <a:cubicBezTo>
                      <a:pt x="16836" y="60687"/>
                      <a:pt x="16836" y="60842"/>
                      <a:pt x="16836" y="60997"/>
                    </a:cubicBezTo>
                    <a:cubicBezTo>
                      <a:pt x="16824" y="61128"/>
                      <a:pt x="16824" y="61259"/>
                      <a:pt x="16812" y="61390"/>
                    </a:cubicBezTo>
                    <a:cubicBezTo>
                      <a:pt x="16812" y="61556"/>
                      <a:pt x="16812" y="61711"/>
                      <a:pt x="16800" y="61878"/>
                    </a:cubicBezTo>
                    <a:cubicBezTo>
                      <a:pt x="16800" y="61997"/>
                      <a:pt x="16788" y="62128"/>
                      <a:pt x="16788" y="62247"/>
                    </a:cubicBezTo>
                    <a:cubicBezTo>
                      <a:pt x="16788" y="62425"/>
                      <a:pt x="16776" y="62604"/>
                      <a:pt x="16764" y="62783"/>
                    </a:cubicBezTo>
                    <a:cubicBezTo>
                      <a:pt x="16764" y="62890"/>
                      <a:pt x="16764" y="62985"/>
                      <a:pt x="16752" y="63080"/>
                    </a:cubicBezTo>
                    <a:cubicBezTo>
                      <a:pt x="16740" y="63533"/>
                      <a:pt x="16716" y="63985"/>
                      <a:pt x="16705" y="64449"/>
                    </a:cubicBezTo>
                    <a:cubicBezTo>
                      <a:pt x="16693" y="64521"/>
                      <a:pt x="16693" y="64592"/>
                      <a:pt x="16693" y="64664"/>
                    </a:cubicBezTo>
                    <a:cubicBezTo>
                      <a:pt x="16681" y="64866"/>
                      <a:pt x="16669" y="65069"/>
                      <a:pt x="16669" y="65271"/>
                    </a:cubicBezTo>
                    <a:cubicBezTo>
                      <a:pt x="16657" y="65402"/>
                      <a:pt x="16645" y="65533"/>
                      <a:pt x="16645" y="65664"/>
                    </a:cubicBezTo>
                    <a:cubicBezTo>
                      <a:pt x="16633" y="65854"/>
                      <a:pt x="16621" y="66045"/>
                      <a:pt x="16621" y="66235"/>
                    </a:cubicBezTo>
                    <a:cubicBezTo>
                      <a:pt x="16609" y="66390"/>
                      <a:pt x="16597" y="66545"/>
                      <a:pt x="16597" y="66688"/>
                    </a:cubicBezTo>
                    <a:cubicBezTo>
                      <a:pt x="16585" y="66890"/>
                      <a:pt x="16574" y="67093"/>
                      <a:pt x="16562" y="67295"/>
                    </a:cubicBezTo>
                    <a:cubicBezTo>
                      <a:pt x="16550" y="67450"/>
                      <a:pt x="16550" y="67593"/>
                      <a:pt x="16538" y="67747"/>
                    </a:cubicBezTo>
                    <a:cubicBezTo>
                      <a:pt x="16526" y="67938"/>
                      <a:pt x="16514" y="68140"/>
                      <a:pt x="16502" y="68343"/>
                    </a:cubicBezTo>
                    <a:cubicBezTo>
                      <a:pt x="16490" y="68509"/>
                      <a:pt x="16490" y="68676"/>
                      <a:pt x="16478" y="68843"/>
                    </a:cubicBezTo>
                    <a:cubicBezTo>
                      <a:pt x="16466" y="69033"/>
                      <a:pt x="16455" y="69248"/>
                      <a:pt x="16443" y="69450"/>
                    </a:cubicBezTo>
                    <a:cubicBezTo>
                      <a:pt x="16431" y="69617"/>
                      <a:pt x="16419" y="69783"/>
                      <a:pt x="16419" y="69950"/>
                    </a:cubicBezTo>
                    <a:cubicBezTo>
                      <a:pt x="16407" y="70153"/>
                      <a:pt x="16395" y="70367"/>
                      <a:pt x="16371" y="70569"/>
                    </a:cubicBezTo>
                    <a:cubicBezTo>
                      <a:pt x="16371" y="70748"/>
                      <a:pt x="16359" y="70926"/>
                      <a:pt x="16347" y="71105"/>
                    </a:cubicBezTo>
                    <a:cubicBezTo>
                      <a:pt x="16335" y="71307"/>
                      <a:pt x="16324" y="71510"/>
                      <a:pt x="16312" y="71712"/>
                    </a:cubicBezTo>
                    <a:cubicBezTo>
                      <a:pt x="16300" y="71903"/>
                      <a:pt x="16288" y="72093"/>
                      <a:pt x="16276" y="72284"/>
                    </a:cubicBezTo>
                    <a:cubicBezTo>
                      <a:pt x="16264" y="72486"/>
                      <a:pt x="16252" y="72700"/>
                      <a:pt x="16228" y="72915"/>
                    </a:cubicBezTo>
                    <a:cubicBezTo>
                      <a:pt x="16216" y="73105"/>
                      <a:pt x="16216" y="73284"/>
                      <a:pt x="16204" y="73474"/>
                    </a:cubicBezTo>
                    <a:cubicBezTo>
                      <a:pt x="16181" y="73701"/>
                      <a:pt x="16169" y="73927"/>
                      <a:pt x="16157" y="74153"/>
                    </a:cubicBezTo>
                    <a:cubicBezTo>
                      <a:pt x="16145" y="74332"/>
                      <a:pt x="16133" y="74510"/>
                      <a:pt x="16121" y="74689"/>
                    </a:cubicBezTo>
                    <a:cubicBezTo>
                      <a:pt x="16109" y="74927"/>
                      <a:pt x="16085" y="75165"/>
                      <a:pt x="16074" y="75403"/>
                    </a:cubicBezTo>
                    <a:cubicBezTo>
                      <a:pt x="16062" y="75582"/>
                      <a:pt x="16050" y="75772"/>
                      <a:pt x="16038" y="75951"/>
                    </a:cubicBezTo>
                    <a:cubicBezTo>
                      <a:pt x="16026" y="76189"/>
                      <a:pt x="16014" y="76427"/>
                      <a:pt x="15990" y="76677"/>
                    </a:cubicBezTo>
                    <a:cubicBezTo>
                      <a:pt x="15978" y="76868"/>
                      <a:pt x="15966" y="77070"/>
                      <a:pt x="15954" y="77272"/>
                    </a:cubicBezTo>
                    <a:cubicBezTo>
                      <a:pt x="15943" y="77499"/>
                      <a:pt x="15919" y="77725"/>
                      <a:pt x="15907" y="77951"/>
                    </a:cubicBezTo>
                    <a:cubicBezTo>
                      <a:pt x="15895" y="78177"/>
                      <a:pt x="15883" y="78392"/>
                      <a:pt x="15871" y="78618"/>
                    </a:cubicBezTo>
                    <a:cubicBezTo>
                      <a:pt x="15847" y="78844"/>
                      <a:pt x="15835" y="79082"/>
                      <a:pt x="15823" y="79320"/>
                    </a:cubicBezTo>
                    <a:cubicBezTo>
                      <a:pt x="15812" y="79511"/>
                      <a:pt x="15788" y="79713"/>
                      <a:pt x="15776" y="79916"/>
                    </a:cubicBezTo>
                    <a:cubicBezTo>
                      <a:pt x="15764" y="80178"/>
                      <a:pt x="15740" y="80451"/>
                      <a:pt x="15728" y="80725"/>
                    </a:cubicBezTo>
                    <a:cubicBezTo>
                      <a:pt x="15716" y="80880"/>
                      <a:pt x="15704" y="81035"/>
                      <a:pt x="15693" y="81190"/>
                    </a:cubicBezTo>
                    <a:cubicBezTo>
                      <a:pt x="15669" y="81523"/>
                      <a:pt x="15645" y="81856"/>
                      <a:pt x="15633" y="82190"/>
                    </a:cubicBezTo>
                    <a:cubicBezTo>
                      <a:pt x="15621" y="82214"/>
                      <a:pt x="15621" y="82249"/>
                      <a:pt x="15621" y="82273"/>
                    </a:cubicBezTo>
                    <a:cubicBezTo>
                      <a:pt x="15573" y="82928"/>
                      <a:pt x="15538" y="83595"/>
                      <a:pt x="15490" y="84261"/>
                    </a:cubicBezTo>
                    <a:cubicBezTo>
                      <a:pt x="15478" y="84476"/>
                      <a:pt x="15466" y="84678"/>
                      <a:pt x="15442" y="84881"/>
                    </a:cubicBezTo>
                    <a:cubicBezTo>
                      <a:pt x="15431" y="85071"/>
                      <a:pt x="15419" y="85250"/>
                      <a:pt x="15407" y="85428"/>
                    </a:cubicBezTo>
                    <a:cubicBezTo>
                      <a:pt x="15383" y="85750"/>
                      <a:pt x="15371" y="86071"/>
                      <a:pt x="15347" y="86393"/>
                    </a:cubicBezTo>
                    <a:cubicBezTo>
                      <a:pt x="15335" y="86607"/>
                      <a:pt x="15312" y="86809"/>
                      <a:pt x="15300" y="87024"/>
                    </a:cubicBezTo>
                    <a:cubicBezTo>
                      <a:pt x="15288" y="87309"/>
                      <a:pt x="15264" y="87595"/>
                      <a:pt x="15240" y="87893"/>
                    </a:cubicBezTo>
                    <a:cubicBezTo>
                      <a:pt x="15181" y="88905"/>
                      <a:pt x="15109" y="89953"/>
                      <a:pt x="15038" y="91012"/>
                    </a:cubicBezTo>
                    <a:cubicBezTo>
                      <a:pt x="15038" y="91036"/>
                      <a:pt x="15038" y="91060"/>
                      <a:pt x="15038" y="91096"/>
                    </a:cubicBezTo>
                    <a:cubicBezTo>
                      <a:pt x="15002" y="91584"/>
                      <a:pt x="14966" y="92084"/>
                      <a:pt x="14931" y="92584"/>
                    </a:cubicBezTo>
                    <a:cubicBezTo>
                      <a:pt x="14919" y="92798"/>
                      <a:pt x="14907" y="93012"/>
                      <a:pt x="14895" y="93227"/>
                    </a:cubicBezTo>
                    <a:cubicBezTo>
                      <a:pt x="14871" y="93548"/>
                      <a:pt x="14847" y="93882"/>
                      <a:pt x="14823" y="94215"/>
                    </a:cubicBezTo>
                    <a:cubicBezTo>
                      <a:pt x="14811" y="94441"/>
                      <a:pt x="14800" y="94667"/>
                      <a:pt x="14788" y="94906"/>
                    </a:cubicBezTo>
                    <a:cubicBezTo>
                      <a:pt x="14764" y="95227"/>
                      <a:pt x="14740" y="95548"/>
                      <a:pt x="14728" y="95870"/>
                    </a:cubicBezTo>
                    <a:cubicBezTo>
                      <a:pt x="14704" y="96120"/>
                      <a:pt x="14692" y="96370"/>
                      <a:pt x="14669" y="96620"/>
                    </a:cubicBezTo>
                    <a:cubicBezTo>
                      <a:pt x="14657" y="96930"/>
                      <a:pt x="14633" y="97239"/>
                      <a:pt x="14621" y="97549"/>
                    </a:cubicBezTo>
                    <a:cubicBezTo>
                      <a:pt x="14597" y="97811"/>
                      <a:pt x="14585" y="98085"/>
                      <a:pt x="14561" y="98346"/>
                    </a:cubicBezTo>
                    <a:cubicBezTo>
                      <a:pt x="14550" y="98644"/>
                      <a:pt x="14526" y="98954"/>
                      <a:pt x="14514" y="99263"/>
                    </a:cubicBezTo>
                    <a:cubicBezTo>
                      <a:pt x="14490" y="99537"/>
                      <a:pt x="14478" y="99811"/>
                      <a:pt x="14454" y="100085"/>
                    </a:cubicBezTo>
                    <a:cubicBezTo>
                      <a:pt x="14442" y="100394"/>
                      <a:pt x="14419" y="100704"/>
                      <a:pt x="14395" y="101013"/>
                    </a:cubicBezTo>
                    <a:cubicBezTo>
                      <a:pt x="14383" y="101287"/>
                      <a:pt x="14371" y="101561"/>
                      <a:pt x="14347" y="101835"/>
                    </a:cubicBezTo>
                    <a:cubicBezTo>
                      <a:pt x="14335" y="102156"/>
                      <a:pt x="14311" y="102466"/>
                      <a:pt x="14288" y="102787"/>
                    </a:cubicBezTo>
                    <a:cubicBezTo>
                      <a:pt x="14276" y="103073"/>
                      <a:pt x="14252" y="103359"/>
                      <a:pt x="14240" y="103645"/>
                    </a:cubicBezTo>
                    <a:cubicBezTo>
                      <a:pt x="14216" y="103954"/>
                      <a:pt x="14204" y="104264"/>
                      <a:pt x="14180" y="104585"/>
                    </a:cubicBezTo>
                    <a:cubicBezTo>
                      <a:pt x="14169" y="104871"/>
                      <a:pt x="14145" y="105169"/>
                      <a:pt x="14133" y="105454"/>
                    </a:cubicBezTo>
                    <a:cubicBezTo>
                      <a:pt x="14109" y="105776"/>
                      <a:pt x="14097" y="106097"/>
                      <a:pt x="14073" y="106431"/>
                    </a:cubicBezTo>
                    <a:cubicBezTo>
                      <a:pt x="14061" y="106717"/>
                      <a:pt x="14038" y="107002"/>
                      <a:pt x="14026" y="107300"/>
                    </a:cubicBezTo>
                    <a:cubicBezTo>
                      <a:pt x="14002" y="107621"/>
                      <a:pt x="13990" y="107955"/>
                      <a:pt x="13966" y="108276"/>
                    </a:cubicBezTo>
                    <a:cubicBezTo>
                      <a:pt x="13954" y="108586"/>
                      <a:pt x="13930" y="108883"/>
                      <a:pt x="13918" y="109193"/>
                    </a:cubicBezTo>
                    <a:cubicBezTo>
                      <a:pt x="13895" y="109514"/>
                      <a:pt x="13883" y="109836"/>
                      <a:pt x="13859" y="110157"/>
                    </a:cubicBezTo>
                    <a:cubicBezTo>
                      <a:pt x="13847" y="110467"/>
                      <a:pt x="13823" y="110777"/>
                      <a:pt x="13811" y="111098"/>
                    </a:cubicBezTo>
                    <a:cubicBezTo>
                      <a:pt x="13788" y="111431"/>
                      <a:pt x="13776" y="111765"/>
                      <a:pt x="13752" y="112098"/>
                    </a:cubicBezTo>
                    <a:cubicBezTo>
                      <a:pt x="13740" y="112408"/>
                      <a:pt x="13728" y="112705"/>
                      <a:pt x="13704" y="113015"/>
                    </a:cubicBezTo>
                    <a:cubicBezTo>
                      <a:pt x="13692" y="113360"/>
                      <a:pt x="13668" y="113705"/>
                      <a:pt x="13657" y="114051"/>
                    </a:cubicBezTo>
                    <a:cubicBezTo>
                      <a:pt x="13633" y="114360"/>
                      <a:pt x="13621" y="114670"/>
                      <a:pt x="13597" y="114979"/>
                    </a:cubicBezTo>
                    <a:cubicBezTo>
                      <a:pt x="13585" y="115337"/>
                      <a:pt x="13561" y="115682"/>
                      <a:pt x="13549" y="116039"/>
                    </a:cubicBezTo>
                    <a:cubicBezTo>
                      <a:pt x="13526" y="116349"/>
                      <a:pt x="13514" y="116658"/>
                      <a:pt x="13502" y="116980"/>
                    </a:cubicBezTo>
                    <a:cubicBezTo>
                      <a:pt x="13478" y="117325"/>
                      <a:pt x="13466" y="117682"/>
                      <a:pt x="13442" y="118027"/>
                    </a:cubicBezTo>
                    <a:cubicBezTo>
                      <a:pt x="13430" y="118349"/>
                      <a:pt x="13418" y="118682"/>
                      <a:pt x="13395" y="119004"/>
                    </a:cubicBezTo>
                    <a:cubicBezTo>
                      <a:pt x="13383" y="119361"/>
                      <a:pt x="13359" y="119718"/>
                      <a:pt x="13347" y="120075"/>
                    </a:cubicBezTo>
                    <a:cubicBezTo>
                      <a:pt x="13335" y="120397"/>
                      <a:pt x="13311" y="120718"/>
                      <a:pt x="13299" y="121040"/>
                    </a:cubicBezTo>
                    <a:cubicBezTo>
                      <a:pt x="13276" y="121433"/>
                      <a:pt x="13264" y="121814"/>
                      <a:pt x="13240" y="122207"/>
                    </a:cubicBezTo>
                    <a:cubicBezTo>
                      <a:pt x="13228" y="122504"/>
                      <a:pt x="13216" y="122814"/>
                      <a:pt x="13204" y="123111"/>
                    </a:cubicBezTo>
                    <a:cubicBezTo>
                      <a:pt x="13180" y="123528"/>
                      <a:pt x="13156" y="123957"/>
                      <a:pt x="13145" y="124373"/>
                    </a:cubicBezTo>
                    <a:cubicBezTo>
                      <a:pt x="13133" y="124659"/>
                      <a:pt x="13121" y="124945"/>
                      <a:pt x="13109" y="125219"/>
                    </a:cubicBezTo>
                    <a:cubicBezTo>
                      <a:pt x="13085" y="125671"/>
                      <a:pt x="13061" y="126124"/>
                      <a:pt x="13049" y="126576"/>
                    </a:cubicBezTo>
                    <a:cubicBezTo>
                      <a:pt x="13037" y="126838"/>
                      <a:pt x="13026" y="127100"/>
                      <a:pt x="13014" y="127362"/>
                    </a:cubicBezTo>
                    <a:cubicBezTo>
                      <a:pt x="12978" y="128076"/>
                      <a:pt x="12942" y="147519"/>
                      <a:pt x="12918" y="148245"/>
                    </a:cubicBezTo>
                    <a:lnTo>
                      <a:pt x="35516" y="147781"/>
                    </a:lnTo>
                    <a:cubicBezTo>
                      <a:pt x="34838" y="125064"/>
                      <a:pt x="34207" y="96144"/>
                      <a:pt x="33492" y="80392"/>
                    </a:cubicBezTo>
                    <a:cubicBezTo>
                      <a:pt x="32992" y="69200"/>
                      <a:pt x="31790" y="52007"/>
                      <a:pt x="31790" y="51912"/>
                    </a:cubicBezTo>
                    <a:cubicBezTo>
                      <a:pt x="31790" y="50888"/>
                      <a:pt x="32397" y="49043"/>
                      <a:pt x="32933" y="47721"/>
                    </a:cubicBezTo>
                    <a:cubicBezTo>
                      <a:pt x="33504" y="46281"/>
                      <a:pt x="35040" y="42340"/>
                      <a:pt x="35362" y="40661"/>
                    </a:cubicBezTo>
                    <a:cubicBezTo>
                      <a:pt x="35671" y="38970"/>
                      <a:pt x="36493" y="35493"/>
                      <a:pt x="36814" y="34231"/>
                    </a:cubicBezTo>
                    <a:cubicBezTo>
                      <a:pt x="37290" y="32338"/>
                      <a:pt x="37564" y="30219"/>
                      <a:pt x="37564" y="30219"/>
                    </a:cubicBezTo>
                    <a:cubicBezTo>
                      <a:pt x="37564" y="30219"/>
                      <a:pt x="40136" y="25992"/>
                      <a:pt x="41124" y="24564"/>
                    </a:cubicBezTo>
                    <a:cubicBezTo>
                      <a:pt x="42124" y="23147"/>
                      <a:pt x="44744" y="19337"/>
                      <a:pt x="45446" y="17610"/>
                    </a:cubicBezTo>
                    <a:cubicBezTo>
                      <a:pt x="46149" y="15872"/>
                      <a:pt x="45696" y="14658"/>
                      <a:pt x="44910" y="14288"/>
                    </a:cubicBezTo>
                    <a:cubicBezTo>
                      <a:pt x="44685" y="14178"/>
                      <a:pt x="44403" y="14101"/>
                      <a:pt x="44084" y="14101"/>
                    </a:cubicBezTo>
                    <a:cubicBezTo>
                      <a:pt x="43308" y="14101"/>
                      <a:pt x="42311" y="14555"/>
                      <a:pt x="41374" y="16074"/>
                    </a:cubicBezTo>
                    <a:cubicBezTo>
                      <a:pt x="40065" y="18218"/>
                      <a:pt x="37386" y="21956"/>
                      <a:pt x="36338" y="23254"/>
                    </a:cubicBezTo>
                    <a:cubicBezTo>
                      <a:pt x="35372" y="24447"/>
                      <a:pt x="34308" y="26076"/>
                      <a:pt x="33631" y="26076"/>
                    </a:cubicBezTo>
                    <a:cubicBezTo>
                      <a:pt x="33565" y="26076"/>
                      <a:pt x="33503" y="26061"/>
                      <a:pt x="33445" y="26028"/>
                    </a:cubicBezTo>
                    <a:cubicBezTo>
                      <a:pt x="32790" y="25647"/>
                      <a:pt x="33076" y="23361"/>
                      <a:pt x="33659" y="21694"/>
                    </a:cubicBezTo>
                    <a:cubicBezTo>
                      <a:pt x="34242" y="20015"/>
                      <a:pt x="35433" y="16003"/>
                      <a:pt x="35790" y="14086"/>
                    </a:cubicBezTo>
                    <a:cubicBezTo>
                      <a:pt x="36159" y="12157"/>
                      <a:pt x="37636" y="7669"/>
                      <a:pt x="37791" y="6704"/>
                    </a:cubicBezTo>
                    <a:cubicBezTo>
                      <a:pt x="37933" y="5752"/>
                      <a:pt x="37410" y="4716"/>
                      <a:pt x="36278" y="4263"/>
                    </a:cubicBezTo>
                    <a:cubicBezTo>
                      <a:pt x="36027" y="4167"/>
                      <a:pt x="35774" y="4113"/>
                      <a:pt x="35523" y="4113"/>
                    </a:cubicBezTo>
                    <a:cubicBezTo>
                      <a:pt x="34633" y="4113"/>
                      <a:pt x="33768" y="4789"/>
                      <a:pt x="33099" y="6609"/>
                    </a:cubicBezTo>
                    <a:cubicBezTo>
                      <a:pt x="32254" y="8943"/>
                      <a:pt x="31516" y="12062"/>
                      <a:pt x="31135" y="13431"/>
                    </a:cubicBezTo>
                    <a:cubicBezTo>
                      <a:pt x="30742" y="14812"/>
                      <a:pt x="28087" y="21873"/>
                      <a:pt x="27527" y="22825"/>
                    </a:cubicBezTo>
                    <a:cubicBezTo>
                      <a:pt x="27342" y="23144"/>
                      <a:pt x="27082" y="23291"/>
                      <a:pt x="26824" y="23291"/>
                    </a:cubicBezTo>
                    <a:cubicBezTo>
                      <a:pt x="26320" y="23291"/>
                      <a:pt x="25821" y="22734"/>
                      <a:pt x="25884" y="21813"/>
                    </a:cubicBezTo>
                    <a:cubicBezTo>
                      <a:pt x="25968" y="20432"/>
                      <a:pt x="25884" y="15967"/>
                      <a:pt x="25753" y="14038"/>
                    </a:cubicBezTo>
                    <a:cubicBezTo>
                      <a:pt x="25610" y="12110"/>
                      <a:pt x="25444" y="8669"/>
                      <a:pt x="25420" y="7395"/>
                    </a:cubicBezTo>
                    <a:cubicBezTo>
                      <a:pt x="25384" y="6133"/>
                      <a:pt x="25432" y="3180"/>
                      <a:pt x="25396" y="2394"/>
                    </a:cubicBezTo>
                    <a:cubicBezTo>
                      <a:pt x="25360" y="1608"/>
                      <a:pt x="25218" y="37"/>
                      <a:pt x="23289" y="1"/>
                    </a:cubicBezTo>
                    <a:cubicBezTo>
                      <a:pt x="23263" y="0"/>
                      <a:pt x="23237" y="0"/>
                      <a:pt x="2321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68"/>
              <p:cNvSpPr/>
              <p:nvPr/>
            </p:nvSpPr>
            <p:spPr>
              <a:xfrm>
                <a:off x="5992500" y="3260440"/>
                <a:ext cx="469187" cy="1584070"/>
              </a:xfrm>
              <a:custGeom>
                <a:rect b="b" l="l" r="r" t="t"/>
                <a:pathLst>
                  <a:path extrusionOk="0" h="85904" w="25444">
                    <a:moveTo>
                      <a:pt x="4596" y="0"/>
                    </a:moveTo>
                    <a:cubicBezTo>
                      <a:pt x="4596" y="0"/>
                      <a:pt x="441" y="77427"/>
                      <a:pt x="0" y="85904"/>
                    </a:cubicBezTo>
                    <a:lnTo>
                      <a:pt x="25444" y="85594"/>
                    </a:lnTo>
                    <a:cubicBezTo>
                      <a:pt x="25444" y="85594"/>
                      <a:pt x="23062" y="11180"/>
                      <a:pt x="21836" y="881"/>
                    </a:cubicBezTo>
                    <a:cubicBezTo>
                      <a:pt x="21836" y="881"/>
                      <a:pt x="19658" y="959"/>
                      <a:pt x="16796" y="959"/>
                    </a:cubicBezTo>
                    <a:cubicBezTo>
                      <a:pt x="12650" y="959"/>
                      <a:pt x="7068" y="796"/>
                      <a:pt x="45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68"/>
              <p:cNvSpPr/>
              <p:nvPr/>
            </p:nvSpPr>
            <p:spPr>
              <a:xfrm>
                <a:off x="6074023" y="3244932"/>
                <a:ext cx="333358" cy="67822"/>
              </a:xfrm>
              <a:custGeom>
                <a:rect b="b" l="l" r="r" t="t"/>
                <a:pathLst>
                  <a:path extrusionOk="0" h="3678" w="18078">
                    <a:moveTo>
                      <a:pt x="776" y="1"/>
                    </a:moveTo>
                    <a:cubicBezTo>
                      <a:pt x="6" y="1"/>
                      <a:pt x="0" y="1095"/>
                      <a:pt x="44" y="2615"/>
                    </a:cubicBezTo>
                    <a:cubicBezTo>
                      <a:pt x="44" y="2615"/>
                      <a:pt x="2342" y="3544"/>
                      <a:pt x="8390" y="3663"/>
                    </a:cubicBezTo>
                    <a:cubicBezTo>
                      <a:pt x="8830" y="3673"/>
                      <a:pt x="9255" y="3677"/>
                      <a:pt x="9664" y="3677"/>
                    </a:cubicBezTo>
                    <a:cubicBezTo>
                      <a:pt x="14876" y="3677"/>
                      <a:pt x="17629" y="2961"/>
                      <a:pt x="17629" y="2961"/>
                    </a:cubicBezTo>
                    <a:cubicBezTo>
                      <a:pt x="17629" y="2961"/>
                      <a:pt x="18077" y="274"/>
                      <a:pt x="17062" y="274"/>
                    </a:cubicBezTo>
                    <a:cubicBezTo>
                      <a:pt x="17030" y="274"/>
                      <a:pt x="16997" y="276"/>
                      <a:pt x="16963" y="282"/>
                    </a:cubicBezTo>
                    <a:cubicBezTo>
                      <a:pt x="16316" y="383"/>
                      <a:pt x="13300" y="922"/>
                      <a:pt x="9868" y="922"/>
                    </a:cubicBezTo>
                    <a:cubicBezTo>
                      <a:pt x="9258" y="922"/>
                      <a:pt x="8634" y="905"/>
                      <a:pt x="8009" y="865"/>
                    </a:cubicBezTo>
                    <a:cubicBezTo>
                      <a:pt x="4235" y="627"/>
                      <a:pt x="2044" y="270"/>
                      <a:pt x="1020" y="32"/>
                    </a:cubicBezTo>
                    <a:cubicBezTo>
                      <a:pt x="931" y="11"/>
                      <a:pt x="850" y="1"/>
                      <a:pt x="77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68"/>
              <p:cNvSpPr/>
              <p:nvPr/>
            </p:nvSpPr>
            <p:spPr>
              <a:xfrm>
                <a:off x="5783925" y="2104713"/>
                <a:ext cx="850988" cy="2733656"/>
              </a:xfrm>
              <a:custGeom>
                <a:rect b="b" l="l" r="r" t="t"/>
                <a:pathLst>
                  <a:path extrusionOk="0" h="148246" w="46149">
                    <a:moveTo>
                      <a:pt x="23212" y="0"/>
                    </a:moveTo>
                    <a:cubicBezTo>
                      <a:pt x="21343" y="0"/>
                      <a:pt x="20717" y="1711"/>
                      <a:pt x="20693" y="3132"/>
                    </a:cubicBezTo>
                    <a:cubicBezTo>
                      <a:pt x="20657" y="4585"/>
                      <a:pt x="20622" y="6930"/>
                      <a:pt x="20467" y="8312"/>
                    </a:cubicBezTo>
                    <a:cubicBezTo>
                      <a:pt x="20300" y="9693"/>
                      <a:pt x="20157" y="13610"/>
                      <a:pt x="20169" y="15420"/>
                    </a:cubicBezTo>
                    <a:cubicBezTo>
                      <a:pt x="20193" y="17229"/>
                      <a:pt x="20824" y="22313"/>
                      <a:pt x="19491" y="22397"/>
                    </a:cubicBezTo>
                    <a:cubicBezTo>
                      <a:pt x="19481" y="22397"/>
                      <a:pt x="19470" y="22398"/>
                      <a:pt x="19460" y="22398"/>
                    </a:cubicBezTo>
                    <a:cubicBezTo>
                      <a:pt x="18123" y="22398"/>
                      <a:pt x="16654" y="16183"/>
                      <a:pt x="16204" y="14848"/>
                    </a:cubicBezTo>
                    <a:cubicBezTo>
                      <a:pt x="15752" y="13515"/>
                      <a:pt x="15038" y="10609"/>
                      <a:pt x="14585" y="9455"/>
                    </a:cubicBezTo>
                    <a:cubicBezTo>
                      <a:pt x="14152" y="8377"/>
                      <a:pt x="13491" y="3930"/>
                      <a:pt x="11228" y="3930"/>
                    </a:cubicBezTo>
                    <a:cubicBezTo>
                      <a:pt x="11065" y="3930"/>
                      <a:pt x="10895" y="3953"/>
                      <a:pt x="10716" y="4002"/>
                    </a:cubicBezTo>
                    <a:cubicBezTo>
                      <a:pt x="8049" y="4728"/>
                      <a:pt x="8835" y="7335"/>
                      <a:pt x="9227" y="8907"/>
                    </a:cubicBezTo>
                    <a:cubicBezTo>
                      <a:pt x="9608" y="10490"/>
                      <a:pt x="11109" y="16372"/>
                      <a:pt x="11597" y="18670"/>
                    </a:cubicBezTo>
                    <a:cubicBezTo>
                      <a:pt x="12097" y="20968"/>
                      <a:pt x="14228" y="28314"/>
                      <a:pt x="13264" y="30886"/>
                    </a:cubicBezTo>
                    <a:cubicBezTo>
                      <a:pt x="12822" y="32053"/>
                      <a:pt x="12488" y="32511"/>
                      <a:pt x="12144" y="32511"/>
                    </a:cubicBezTo>
                    <a:cubicBezTo>
                      <a:pt x="12043" y="32511"/>
                      <a:pt x="11941" y="32471"/>
                      <a:pt x="11835" y="32398"/>
                    </a:cubicBezTo>
                    <a:cubicBezTo>
                      <a:pt x="11823" y="32386"/>
                      <a:pt x="11799" y="32374"/>
                      <a:pt x="11787" y="32362"/>
                    </a:cubicBezTo>
                    <a:cubicBezTo>
                      <a:pt x="11775" y="32350"/>
                      <a:pt x="11763" y="32338"/>
                      <a:pt x="11752" y="32338"/>
                    </a:cubicBezTo>
                    <a:cubicBezTo>
                      <a:pt x="11728" y="32315"/>
                      <a:pt x="11716" y="32303"/>
                      <a:pt x="11692" y="32279"/>
                    </a:cubicBezTo>
                    <a:cubicBezTo>
                      <a:pt x="11680" y="32267"/>
                      <a:pt x="11668" y="32255"/>
                      <a:pt x="11644" y="32243"/>
                    </a:cubicBezTo>
                    <a:cubicBezTo>
                      <a:pt x="11632" y="32219"/>
                      <a:pt x="11609" y="32195"/>
                      <a:pt x="11585" y="32172"/>
                    </a:cubicBezTo>
                    <a:cubicBezTo>
                      <a:pt x="11573" y="32160"/>
                      <a:pt x="11561" y="32148"/>
                      <a:pt x="11549" y="32136"/>
                    </a:cubicBezTo>
                    <a:cubicBezTo>
                      <a:pt x="11537" y="32112"/>
                      <a:pt x="11513" y="32100"/>
                      <a:pt x="11502" y="32076"/>
                    </a:cubicBezTo>
                    <a:cubicBezTo>
                      <a:pt x="11263" y="31803"/>
                      <a:pt x="10990" y="31410"/>
                      <a:pt x="10668" y="30945"/>
                    </a:cubicBezTo>
                    <a:cubicBezTo>
                      <a:pt x="9501" y="29290"/>
                      <a:pt x="8239" y="26552"/>
                      <a:pt x="6251" y="25147"/>
                    </a:cubicBezTo>
                    <a:cubicBezTo>
                      <a:pt x="5441" y="24587"/>
                      <a:pt x="4060" y="23897"/>
                      <a:pt x="2846" y="23873"/>
                    </a:cubicBezTo>
                    <a:lnTo>
                      <a:pt x="2834" y="23873"/>
                    </a:lnTo>
                    <a:cubicBezTo>
                      <a:pt x="2750" y="23873"/>
                      <a:pt x="2667" y="23873"/>
                      <a:pt x="2596" y="23885"/>
                    </a:cubicBezTo>
                    <a:cubicBezTo>
                      <a:pt x="2131" y="23921"/>
                      <a:pt x="1703" y="24052"/>
                      <a:pt x="1345" y="24349"/>
                    </a:cubicBezTo>
                    <a:cubicBezTo>
                      <a:pt x="0" y="25468"/>
                      <a:pt x="1369" y="26040"/>
                      <a:pt x="2179" y="27445"/>
                    </a:cubicBezTo>
                    <a:cubicBezTo>
                      <a:pt x="3000" y="28850"/>
                      <a:pt x="4774" y="32922"/>
                      <a:pt x="5834" y="34279"/>
                    </a:cubicBezTo>
                    <a:cubicBezTo>
                      <a:pt x="6882" y="35624"/>
                      <a:pt x="7108" y="37875"/>
                      <a:pt x="7656" y="38958"/>
                    </a:cubicBezTo>
                    <a:cubicBezTo>
                      <a:pt x="7930" y="39482"/>
                      <a:pt x="8263" y="40030"/>
                      <a:pt x="8644" y="40577"/>
                    </a:cubicBezTo>
                    <a:cubicBezTo>
                      <a:pt x="8739" y="40708"/>
                      <a:pt x="8835" y="40851"/>
                      <a:pt x="8930" y="40982"/>
                    </a:cubicBezTo>
                    <a:cubicBezTo>
                      <a:pt x="10013" y="42482"/>
                      <a:pt x="11299" y="43935"/>
                      <a:pt x="11990" y="44899"/>
                    </a:cubicBezTo>
                    <a:cubicBezTo>
                      <a:pt x="11990" y="44911"/>
                      <a:pt x="12002" y="44923"/>
                      <a:pt x="12002" y="44923"/>
                    </a:cubicBezTo>
                    <a:cubicBezTo>
                      <a:pt x="13014" y="46328"/>
                      <a:pt x="15466" y="48495"/>
                      <a:pt x="15931" y="49459"/>
                    </a:cubicBezTo>
                    <a:cubicBezTo>
                      <a:pt x="16050" y="49733"/>
                      <a:pt x="16169" y="50174"/>
                      <a:pt x="16264" y="50472"/>
                    </a:cubicBezTo>
                    <a:cubicBezTo>
                      <a:pt x="16288" y="50626"/>
                      <a:pt x="16300" y="50531"/>
                      <a:pt x="16312" y="50591"/>
                    </a:cubicBezTo>
                    <a:cubicBezTo>
                      <a:pt x="16335" y="50650"/>
                      <a:pt x="16347" y="50662"/>
                      <a:pt x="16359" y="50722"/>
                    </a:cubicBezTo>
                    <a:cubicBezTo>
                      <a:pt x="16371" y="50793"/>
                      <a:pt x="16383" y="50841"/>
                      <a:pt x="16407" y="50912"/>
                    </a:cubicBezTo>
                    <a:cubicBezTo>
                      <a:pt x="16419" y="50972"/>
                      <a:pt x="16431" y="51019"/>
                      <a:pt x="16443" y="51091"/>
                    </a:cubicBezTo>
                    <a:cubicBezTo>
                      <a:pt x="16455" y="51162"/>
                      <a:pt x="16466" y="51234"/>
                      <a:pt x="16478" y="51305"/>
                    </a:cubicBezTo>
                    <a:cubicBezTo>
                      <a:pt x="16490" y="51376"/>
                      <a:pt x="16514" y="51436"/>
                      <a:pt x="16514" y="51507"/>
                    </a:cubicBezTo>
                    <a:cubicBezTo>
                      <a:pt x="16538" y="51579"/>
                      <a:pt x="16550" y="51662"/>
                      <a:pt x="16562" y="51745"/>
                    </a:cubicBezTo>
                    <a:cubicBezTo>
                      <a:pt x="16574" y="51817"/>
                      <a:pt x="16574" y="51888"/>
                      <a:pt x="16585" y="51960"/>
                    </a:cubicBezTo>
                    <a:cubicBezTo>
                      <a:pt x="16597" y="52043"/>
                      <a:pt x="16609" y="52126"/>
                      <a:pt x="16621" y="52210"/>
                    </a:cubicBezTo>
                    <a:cubicBezTo>
                      <a:pt x="16633" y="52281"/>
                      <a:pt x="16645" y="52365"/>
                      <a:pt x="16645" y="52448"/>
                    </a:cubicBezTo>
                    <a:cubicBezTo>
                      <a:pt x="16657" y="52531"/>
                      <a:pt x="16669" y="52615"/>
                      <a:pt x="16681" y="52710"/>
                    </a:cubicBezTo>
                    <a:cubicBezTo>
                      <a:pt x="16693" y="52793"/>
                      <a:pt x="16693" y="52877"/>
                      <a:pt x="16705" y="52960"/>
                    </a:cubicBezTo>
                    <a:cubicBezTo>
                      <a:pt x="16716" y="53043"/>
                      <a:pt x="16716" y="53139"/>
                      <a:pt x="16728" y="53234"/>
                    </a:cubicBezTo>
                    <a:cubicBezTo>
                      <a:pt x="16740" y="53317"/>
                      <a:pt x="16740" y="53412"/>
                      <a:pt x="16752" y="53496"/>
                    </a:cubicBezTo>
                    <a:cubicBezTo>
                      <a:pt x="16752" y="53591"/>
                      <a:pt x="16764" y="53698"/>
                      <a:pt x="16776" y="53793"/>
                    </a:cubicBezTo>
                    <a:cubicBezTo>
                      <a:pt x="16776" y="53889"/>
                      <a:pt x="16788" y="53984"/>
                      <a:pt x="16788" y="54067"/>
                    </a:cubicBezTo>
                    <a:cubicBezTo>
                      <a:pt x="16800" y="54174"/>
                      <a:pt x="16800" y="54282"/>
                      <a:pt x="16800" y="54377"/>
                    </a:cubicBezTo>
                    <a:cubicBezTo>
                      <a:pt x="16812" y="54472"/>
                      <a:pt x="16812" y="54579"/>
                      <a:pt x="16824" y="54674"/>
                    </a:cubicBezTo>
                    <a:cubicBezTo>
                      <a:pt x="16824" y="54782"/>
                      <a:pt x="16836" y="54889"/>
                      <a:pt x="16836" y="54996"/>
                    </a:cubicBezTo>
                    <a:cubicBezTo>
                      <a:pt x="16836" y="55103"/>
                      <a:pt x="16847" y="55198"/>
                      <a:pt x="16847" y="55305"/>
                    </a:cubicBezTo>
                    <a:cubicBezTo>
                      <a:pt x="16847" y="55413"/>
                      <a:pt x="16847" y="55532"/>
                      <a:pt x="16859" y="55651"/>
                    </a:cubicBezTo>
                    <a:cubicBezTo>
                      <a:pt x="16859" y="55746"/>
                      <a:pt x="16859" y="55853"/>
                      <a:pt x="16859" y="55960"/>
                    </a:cubicBezTo>
                    <a:cubicBezTo>
                      <a:pt x="16871" y="56079"/>
                      <a:pt x="16871" y="56198"/>
                      <a:pt x="16871" y="56317"/>
                    </a:cubicBezTo>
                    <a:cubicBezTo>
                      <a:pt x="16871" y="56437"/>
                      <a:pt x="16871" y="56544"/>
                      <a:pt x="16871" y="56651"/>
                    </a:cubicBezTo>
                    <a:cubicBezTo>
                      <a:pt x="16871" y="56782"/>
                      <a:pt x="16895" y="59175"/>
                      <a:pt x="16895" y="59318"/>
                    </a:cubicBezTo>
                    <a:cubicBezTo>
                      <a:pt x="16895" y="59449"/>
                      <a:pt x="16871" y="59580"/>
                      <a:pt x="16871" y="59711"/>
                    </a:cubicBezTo>
                    <a:cubicBezTo>
                      <a:pt x="16871" y="59854"/>
                      <a:pt x="16859" y="59996"/>
                      <a:pt x="16859" y="60139"/>
                    </a:cubicBezTo>
                    <a:cubicBezTo>
                      <a:pt x="16859" y="60270"/>
                      <a:pt x="16847" y="60401"/>
                      <a:pt x="16847" y="60532"/>
                    </a:cubicBezTo>
                    <a:cubicBezTo>
                      <a:pt x="16836" y="60687"/>
                      <a:pt x="16836" y="60842"/>
                      <a:pt x="16836" y="60997"/>
                    </a:cubicBezTo>
                    <a:cubicBezTo>
                      <a:pt x="16824" y="61128"/>
                      <a:pt x="16824" y="61259"/>
                      <a:pt x="16812" y="61390"/>
                    </a:cubicBezTo>
                    <a:cubicBezTo>
                      <a:pt x="16812" y="61556"/>
                      <a:pt x="16812" y="61711"/>
                      <a:pt x="16800" y="61878"/>
                    </a:cubicBezTo>
                    <a:cubicBezTo>
                      <a:pt x="16800" y="61997"/>
                      <a:pt x="16788" y="62128"/>
                      <a:pt x="16788" y="62247"/>
                    </a:cubicBezTo>
                    <a:cubicBezTo>
                      <a:pt x="16788" y="62425"/>
                      <a:pt x="16776" y="62604"/>
                      <a:pt x="16764" y="62783"/>
                    </a:cubicBezTo>
                    <a:cubicBezTo>
                      <a:pt x="16764" y="62890"/>
                      <a:pt x="16764" y="62985"/>
                      <a:pt x="16752" y="63080"/>
                    </a:cubicBezTo>
                    <a:cubicBezTo>
                      <a:pt x="16740" y="63533"/>
                      <a:pt x="16716" y="63985"/>
                      <a:pt x="16705" y="64449"/>
                    </a:cubicBezTo>
                    <a:cubicBezTo>
                      <a:pt x="16693" y="64521"/>
                      <a:pt x="16693" y="64592"/>
                      <a:pt x="16693" y="64664"/>
                    </a:cubicBezTo>
                    <a:cubicBezTo>
                      <a:pt x="16681" y="64866"/>
                      <a:pt x="16669" y="65069"/>
                      <a:pt x="16669" y="65271"/>
                    </a:cubicBezTo>
                    <a:cubicBezTo>
                      <a:pt x="16657" y="65402"/>
                      <a:pt x="16645" y="65533"/>
                      <a:pt x="16645" y="65664"/>
                    </a:cubicBezTo>
                    <a:cubicBezTo>
                      <a:pt x="16633" y="65854"/>
                      <a:pt x="16621" y="66045"/>
                      <a:pt x="16621" y="66235"/>
                    </a:cubicBezTo>
                    <a:cubicBezTo>
                      <a:pt x="16609" y="66390"/>
                      <a:pt x="16597" y="66545"/>
                      <a:pt x="16597" y="66688"/>
                    </a:cubicBezTo>
                    <a:cubicBezTo>
                      <a:pt x="16585" y="66890"/>
                      <a:pt x="16574" y="67093"/>
                      <a:pt x="16562" y="67295"/>
                    </a:cubicBezTo>
                    <a:cubicBezTo>
                      <a:pt x="16550" y="67450"/>
                      <a:pt x="16550" y="67593"/>
                      <a:pt x="16538" y="67747"/>
                    </a:cubicBezTo>
                    <a:cubicBezTo>
                      <a:pt x="16526" y="67938"/>
                      <a:pt x="16514" y="68140"/>
                      <a:pt x="16502" y="68343"/>
                    </a:cubicBezTo>
                    <a:cubicBezTo>
                      <a:pt x="16490" y="68509"/>
                      <a:pt x="16490" y="68676"/>
                      <a:pt x="16478" y="68843"/>
                    </a:cubicBezTo>
                    <a:cubicBezTo>
                      <a:pt x="16466" y="69033"/>
                      <a:pt x="16455" y="69248"/>
                      <a:pt x="16443" y="69450"/>
                    </a:cubicBezTo>
                    <a:cubicBezTo>
                      <a:pt x="16431" y="69617"/>
                      <a:pt x="16419" y="69783"/>
                      <a:pt x="16419" y="69950"/>
                    </a:cubicBezTo>
                    <a:cubicBezTo>
                      <a:pt x="16407" y="70153"/>
                      <a:pt x="16395" y="70367"/>
                      <a:pt x="16371" y="70569"/>
                    </a:cubicBezTo>
                    <a:cubicBezTo>
                      <a:pt x="16371" y="70748"/>
                      <a:pt x="16359" y="70926"/>
                      <a:pt x="16347" y="71105"/>
                    </a:cubicBezTo>
                    <a:cubicBezTo>
                      <a:pt x="16335" y="71307"/>
                      <a:pt x="16324" y="71510"/>
                      <a:pt x="16312" y="71712"/>
                    </a:cubicBezTo>
                    <a:cubicBezTo>
                      <a:pt x="16300" y="71903"/>
                      <a:pt x="16288" y="72093"/>
                      <a:pt x="16276" y="72284"/>
                    </a:cubicBezTo>
                    <a:cubicBezTo>
                      <a:pt x="16264" y="72486"/>
                      <a:pt x="16252" y="72700"/>
                      <a:pt x="16228" y="72915"/>
                    </a:cubicBezTo>
                    <a:cubicBezTo>
                      <a:pt x="16216" y="73105"/>
                      <a:pt x="16216" y="73284"/>
                      <a:pt x="16204" y="73474"/>
                    </a:cubicBezTo>
                    <a:cubicBezTo>
                      <a:pt x="16181" y="73701"/>
                      <a:pt x="16169" y="73927"/>
                      <a:pt x="16157" y="74153"/>
                    </a:cubicBezTo>
                    <a:cubicBezTo>
                      <a:pt x="16145" y="74332"/>
                      <a:pt x="16133" y="74510"/>
                      <a:pt x="16121" y="74689"/>
                    </a:cubicBezTo>
                    <a:cubicBezTo>
                      <a:pt x="16109" y="74927"/>
                      <a:pt x="16085" y="75165"/>
                      <a:pt x="16074" y="75403"/>
                    </a:cubicBezTo>
                    <a:cubicBezTo>
                      <a:pt x="16062" y="75582"/>
                      <a:pt x="16050" y="75772"/>
                      <a:pt x="16038" y="75951"/>
                    </a:cubicBezTo>
                    <a:cubicBezTo>
                      <a:pt x="16026" y="76189"/>
                      <a:pt x="16014" y="76427"/>
                      <a:pt x="15990" y="76677"/>
                    </a:cubicBezTo>
                    <a:cubicBezTo>
                      <a:pt x="15978" y="76868"/>
                      <a:pt x="15966" y="77070"/>
                      <a:pt x="15954" y="77272"/>
                    </a:cubicBezTo>
                    <a:cubicBezTo>
                      <a:pt x="15943" y="77499"/>
                      <a:pt x="15919" y="77725"/>
                      <a:pt x="15907" y="77951"/>
                    </a:cubicBezTo>
                    <a:cubicBezTo>
                      <a:pt x="15895" y="78177"/>
                      <a:pt x="15883" y="78392"/>
                      <a:pt x="15871" y="78618"/>
                    </a:cubicBezTo>
                    <a:cubicBezTo>
                      <a:pt x="15847" y="78844"/>
                      <a:pt x="15835" y="79082"/>
                      <a:pt x="15823" y="79320"/>
                    </a:cubicBezTo>
                    <a:cubicBezTo>
                      <a:pt x="15812" y="79511"/>
                      <a:pt x="15788" y="79713"/>
                      <a:pt x="15776" y="79916"/>
                    </a:cubicBezTo>
                    <a:cubicBezTo>
                      <a:pt x="15764" y="80178"/>
                      <a:pt x="15740" y="80451"/>
                      <a:pt x="15728" y="80725"/>
                    </a:cubicBezTo>
                    <a:cubicBezTo>
                      <a:pt x="15716" y="80880"/>
                      <a:pt x="15704" y="81035"/>
                      <a:pt x="15693" y="81190"/>
                    </a:cubicBezTo>
                    <a:cubicBezTo>
                      <a:pt x="15669" y="81523"/>
                      <a:pt x="15645" y="81856"/>
                      <a:pt x="15633" y="82190"/>
                    </a:cubicBezTo>
                    <a:cubicBezTo>
                      <a:pt x="15621" y="82214"/>
                      <a:pt x="15621" y="82249"/>
                      <a:pt x="15621" y="82273"/>
                    </a:cubicBezTo>
                    <a:cubicBezTo>
                      <a:pt x="15573" y="82928"/>
                      <a:pt x="15538" y="83595"/>
                      <a:pt x="15490" y="84261"/>
                    </a:cubicBezTo>
                    <a:cubicBezTo>
                      <a:pt x="15478" y="84476"/>
                      <a:pt x="15466" y="84678"/>
                      <a:pt x="15442" y="84881"/>
                    </a:cubicBezTo>
                    <a:cubicBezTo>
                      <a:pt x="15431" y="85071"/>
                      <a:pt x="15419" y="85250"/>
                      <a:pt x="15407" y="85428"/>
                    </a:cubicBezTo>
                    <a:cubicBezTo>
                      <a:pt x="15383" y="85750"/>
                      <a:pt x="15371" y="86071"/>
                      <a:pt x="15347" y="86393"/>
                    </a:cubicBezTo>
                    <a:cubicBezTo>
                      <a:pt x="15335" y="86607"/>
                      <a:pt x="15312" y="86809"/>
                      <a:pt x="15300" y="87024"/>
                    </a:cubicBezTo>
                    <a:cubicBezTo>
                      <a:pt x="15288" y="87309"/>
                      <a:pt x="15264" y="87595"/>
                      <a:pt x="15240" y="87893"/>
                    </a:cubicBezTo>
                    <a:cubicBezTo>
                      <a:pt x="15181" y="88905"/>
                      <a:pt x="15109" y="89953"/>
                      <a:pt x="15038" y="91012"/>
                    </a:cubicBezTo>
                    <a:cubicBezTo>
                      <a:pt x="15038" y="91036"/>
                      <a:pt x="15038" y="91060"/>
                      <a:pt x="15038" y="91096"/>
                    </a:cubicBezTo>
                    <a:cubicBezTo>
                      <a:pt x="15002" y="91584"/>
                      <a:pt x="14966" y="92084"/>
                      <a:pt x="14931" y="92584"/>
                    </a:cubicBezTo>
                    <a:cubicBezTo>
                      <a:pt x="14919" y="92798"/>
                      <a:pt x="14907" y="93012"/>
                      <a:pt x="14895" y="93227"/>
                    </a:cubicBezTo>
                    <a:cubicBezTo>
                      <a:pt x="14871" y="93548"/>
                      <a:pt x="14847" y="93882"/>
                      <a:pt x="14823" y="94215"/>
                    </a:cubicBezTo>
                    <a:cubicBezTo>
                      <a:pt x="14811" y="94441"/>
                      <a:pt x="14800" y="94667"/>
                      <a:pt x="14788" y="94906"/>
                    </a:cubicBezTo>
                    <a:cubicBezTo>
                      <a:pt x="14764" y="95227"/>
                      <a:pt x="14740" y="95548"/>
                      <a:pt x="14728" y="95870"/>
                    </a:cubicBezTo>
                    <a:cubicBezTo>
                      <a:pt x="14704" y="96120"/>
                      <a:pt x="14692" y="96370"/>
                      <a:pt x="14669" y="96620"/>
                    </a:cubicBezTo>
                    <a:cubicBezTo>
                      <a:pt x="14657" y="96930"/>
                      <a:pt x="14633" y="97239"/>
                      <a:pt x="14621" y="97549"/>
                    </a:cubicBezTo>
                    <a:cubicBezTo>
                      <a:pt x="14597" y="97811"/>
                      <a:pt x="14585" y="98085"/>
                      <a:pt x="14561" y="98346"/>
                    </a:cubicBezTo>
                    <a:cubicBezTo>
                      <a:pt x="14550" y="98644"/>
                      <a:pt x="14526" y="98954"/>
                      <a:pt x="14514" y="99263"/>
                    </a:cubicBezTo>
                    <a:cubicBezTo>
                      <a:pt x="14490" y="99537"/>
                      <a:pt x="14478" y="99811"/>
                      <a:pt x="14454" y="100085"/>
                    </a:cubicBezTo>
                    <a:cubicBezTo>
                      <a:pt x="14442" y="100394"/>
                      <a:pt x="14419" y="100704"/>
                      <a:pt x="14395" y="101013"/>
                    </a:cubicBezTo>
                    <a:cubicBezTo>
                      <a:pt x="14383" y="101287"/>
                      <a:pt x="14371" y="101561"/>
                      <a:pt x="14347" y="101835"/>
                    </a:cubicBezTo>
                    <a:cubicBezTo>
                      <a:pt x="14335" y="102156"/>
                      <a:pt x="14311" y="102466"/>
                      <a:pt x="14288" y="102787"/>
                    </a:cubicBezTo>
                    <a:cubicBezTo>
                      <a:pt x="14276" y="103073"/>
                      <a:pt x="14252" y="103359"/>
                      <a:pt x="14240" y="103645"/>
                    </a:cubicBezTo>
                    <a:cubicBezTo>
                      <a:pt x="14216" y="103954"/>
                      <a:pt x="14204" y="104264"/>
                      <a:pt x="14180" y="104585"/>
                    </a:cubicBezTo>
                    <a:cubicBezTo>
                      <a:pt x="14169" y="104871"/>
                      <a:pt x="14145" y="105169"/>
                      <a:pt x="14133" y="105454"/>
                    </a:cubicBezTo>
                    <a:cubicBezTo>
                      <a:pt x="14109" y="105776"/>
                      <a:pt x="14097" y="106097"/>
                      <a:pt x="14073" y="106431"/>
                    </a:cubicBezTo>
                    <a:cubicBezTo>
                      <a:pt x="14061" y="106717"/>
                      <a:pt x="14038" y="107002"/>
                      <a:pt x="14026" y="107300"/>
                    </a:cubicBezTo>
                    <a:cubicBezTo>
                      <a:pt x="14002" y="107621"/>
                      <a:pt x="13990" y="107955"/>
                      <a:pt x="13966" y="108276"/>
                    </a:cubicBezTo>
                    <a:cubicBezTo>
                      <a:pt x="13954" y="108586"/>
                      <a:pt x="13930" y="108883"/>
                      <a:pt x="13918" y="109193"/>
                    </a:cubicBezTo>
                    <a:cubicBezTo>
                      <a:pt x="13895" y="109514"/>
                      <a:pt x="13883" y="109836"/>
                      <a:pt x="13859" y="110157"/>
                    </a:cubicBezTo>
                    <a:cubicBezTo>
                      <a:pt x="13847" y="110467"/>
                      <a:pt x="13823" y="110777"/>
                      <a:pt x="13811" y="111098"/>
                    </a:cubicBezTo>
                    <a:cubicBezTo>
                      <a:pt x="13788" y="111431"/>
                      <a:pt x="13776" y="111765"/>
                      <a:pt x="13752" y="112098"/>
                    </a:cubicBezTo>
                    <a:cubicBezTo>
                      <a:pt x="13740" y="112408"/>
                      <a:pt x="13728" y="112705"/>
                      <a:pt x="13704" y="113015"/>
                    </a:cubicBezTo>
                    <a:cubicBezTo>
                      <a:pt x="13692" y="113360"/>
                      <a:pt x="13668" y="113705"/>
                      <a:pt x="13657" y="114051"/>
                    </a:cubicBezTo>
                    <a:cubicBezTo>
                      <a:pt x="13633" y="114360"/>
                      <a:pt x="13621" y="114670"/>
                      <a:pt x="13597" y="114979"/>
                    </a:cubicBezTo>
                    <a:cubicBezTo>
                      <a:pt x="13585" y="115337"/>
                      <a:pt x="13561" y="115682"/>
                      <a:pt x="13549" y="116039"/>
                    </a:cubicBezTo>
                    <a:cubicBezTo>
                      <a:pt x="13526" y="116349"/>
                      <a:pt x="13514" y="116658"/>
                      <a:pt x="13502" y="116980"/>
                    </a:cubicBezTo>
                    <a:cubicBezTo>
                      <a:pt x="13478" y="117325"/>
                      <a:pt x="13466" y="117682"/>
                      <a:pt x="13442" y="118027"/>
                    </a:cubicBezTo>
                    <a:cubicBezTo>
                      <a:pt x="13430" y="118349"/>
                      <a:pt x="13418" y="118682"/>
                      <a:pt x="13395" y="119004"/>
                    </a:cubicBezTo>
                    <a:cubicBezTo>
                      <a:pt x="13383" y="119361"/>
                      <a:pt x="13359" y="119718"/>
                      <a:pt x="13347" y="120075"/>
                    </a:cubicBezTo>
                    <a:cubicBezTo>
                      <a:pt x="13335" y="120397"/>
                      <a:pt x="13311" y="120718"/>
                      <a:pt x="13299" y="121040"/>
                    </a:cubicBezTo>
                    <a:cubicBezTo>
                      <a:pt x="13276" y="121433"/>
                      <a:pt x="13264" y="121814"/>
                      <a:pt x="13240" y="122207"/>
                    </a:cubicBezTo>
                    <a:cubicBezTo>
                      <a:pt x="13228" y="122504"/>
                      <a:pt x="13216" y="122814"/>
                      <a:pt x="13204" y="123111"/>
                    </a:cubicBezTo>
                    <a:cubicBezTo>
                      <a:pt x="13180" y="123528"/>
                      <a:pt x="13156" y="123957"/>
                      <a:pt x="13145" y="124373"/>
                    </a:cubicBezTo>
                    <a:cubicBezTo>
                      <a:pt x="13133" y="124659"/>
                      <a:pt x="13121" y="124945"/>
                      <a:pt x="13109" y="125219"/>
                    </a:cubicBezTo>
                    <a:cubicBezTo>
                      <a:pt x="13085" y="125671"/>
                      <a:pt x="13061" y="126124"/>
                      <a:pt x="13049" y="126576"/>
                    </a:cubicBezTo>
                    <a:cubicBezTo>
                      <a:pt x="13037" y="126838"/>
                      <a:pt x="13026" y="127100"/>
                      <a:pt x="13014" y="127362"/>
                    </a:cubicBezTo>
                    <a:cubicBezTo>
                      <a:pt x="12978" y="128076"/>
                      <a:pt x="12942" y="147519"/>
                      <a:pt x="12918" y="148245"/>
                    </a:cubicBezTo>
                    <a:lnTo>
                      <a:pt x="35516" y="147781"/>
                    </a:lnTo>
                    <a:cubicBezTo>
                      <a:pt x="34838" y="125064"/>
                      <a:pt x="34207" y="96144"/>
                      <a:pt x="33492" y="80392"/>
                    </a:cubicBezTo>
                    <a:cubicBezTo>
                      <a:pt x="32992" y="69200"/>
                      <a:pt x="31790" y="52007"/>
                      <a:pt x="31790" y="51912"/>
                    </a:cubicBezTo>
                    <a:cubicBezTo>
                      <a:pt x="31790" y="50888"/>
                      <a:pt x="32397" y="49043"/>
                      <a:pt x="32933" y="47721"/>
                    </a:cubicBezTo>
                    <a:cubicBezTo>
                      <a:pt x="33504" y="46281"/>
                      <a:pt x="35040" y="42340"/>
                      <a:pt x="35362" y="40661"/>
                    </a:cubicBezTo>
                    <a:cubicBezTo>
                      <a:pt x="35671" y="38970"/>
                      <a:pt x="36493" y="35493"/>
                      <a:pt x="36814" y="34231"/>
                    </a:cubicBezTo>
                    <a:cubicBezTo>
                      <a:pt x="37290" y="32338"/>
                      <a:pt x="37564" y="30219"/>
                      <a:pt x="37564" y="30219"/>
                    </a:cubicBezTo>
                    <a:cubicBezTo>
                      <a:pt x="37564" y="30219"/>
                      <a:pt x="40136" y="25992"/>
                      <a:pt x="41124" y="24564"/>
                    </a:cubicBezTo>
                    <a:cubicBezTo>
                      <a:pt x="42124" y="23147"/>
                      <a:pt x="44744" y="19337"/>
                      <a:pt x="45446" y="17610"/>
                    </a:cubicBezTo>
                    <a:cubicBezTo>
                      <a:pt x="46149" y="15872"/>
                      <a:pt x="45696" y="14658"/>
                      <a:pt x="44910" y="14288"/>
                    </a:cubicBezTo>
                    <a:cubicBezTo>
                      <a:pt x="44685" y="14178"/>
                      <a:pt x="44403" y="14101"/>
                      <a:pt x="44084" y="14101"/>
                    </a:cubicBezTo>
                    <a:cubicBezTo>
                      <a:pt x="43308" y="14101"/>
                      <a:pt x="42311" y="14555"/>
                      <a:pt x="41374" y="16074"/>
                    </a:cubicBezTo>
                    <a:cubicBezTo>
                      <a:pt x="40065" y="18218"/>
                      <a:pt x="37386" y="21956"/>
                      <a:pt x="36338" y="23254"/>
                    </a:cubicBezTo>
                    <a:cubicBezTo>
                      <a:pt x="35372" y="24447"/>
                      <a:pt x="34308" y="26076"/>
                      <a:pt x="33631" y="26076"/>
                    </a:cubicBezTo>
                    <a:cubicBezTo>
                      <a:pt x="33565" y="26076"/>
                      <a:pt x="33503" y="26061"/>
                      <a:pt x="33445" y="26028"/>
                    </a:cubicBezTo>
                    <a:cubicBezTo>
                      <a:pt x="32790" y="25647"/>
                      <a:pt x="33076" y="23361"/>
                      <a:pt x="33659" y="21694"/>
                    </a:cubicBezTo>
                    <a:cubicBezTo>
                      <a:pt x="34242" y="20015"/>
                      <a:pt x="35433" y="16003"/>
                      <a:pt x="35790" y="14086"/>
                    </a:cubicBezTo>
                    <a:cubicBezTo>
                      <a:pt x="36159" y="12157"/>
                      <a:pt x="37636" y="7669"/>
                      <a:pt x="37791" y="6704"/>
                    </a:cubicBezTo>
                    <a:cubicBezTo>
                      <a:pt x="37933" y="5752"/>
                      <a:pt x="37410" y="4716"/>
                      <a:pt x="36278" y="4263"/>
                    </a:cubicBezTo>
                    <a:cubicBezTo>
                      <a:pt x="36027" y="4167"/>
                      <a:pt x="35774" y="4113"/>
                      <a:pt x="35523" y="4113"/>
                    </a:cubicBezTo>
                    <a:cubicBezTo>
                      <a:pt x="34633" y="4113"/>
                      <a:pt x="33768" y="4789"/>
                      <a:pt x="33099" y="6609"/>
                    </a:cubicBezTo>
                    <a:cubicBezTo>
                      <a:pt x="32254" y="8943"/>
                      <a:pt x="31516" y="12062"/>
                      <a:pt x="31135" y="13431"/>
                    </a:cubicBezTo>
                    <a:cubicBezTo>
                      <a:pt x="30742" y="14812"/>
                      <a:pt x="28087" y="21873"/>
                      <a:pt x="27527" y="22825"/>
                    </a:cubicBezTo>
                    <a:cubicBezTo>
                      <a:pt x="27342" y="23144"/>
                      <a:pt x="27082" y="23291"/>
                      <a:pt x="26824" y="23291"/>
                    </a:cubicBezTo>
                    <a:cubicBezTo>
                      <a:pt x="26320" y="23291"/>
                      <a:pt x="25821" y="22734"/>
                      <a:pt x="25884" y="21813"/>
                    </a:cubicBezTo>
                    <a:cubicBezTo>
                      <a:pt x="25968" y="20432"/>
                      <a:pt x="25884" y="15967"/>
                      <a:pt x="25753" y="14038"/>
                    </a:cubicBezTo>
                    <a:cubicBezTo>
                      <a:pt x="25610" y="12110"/>
                      <a:pt x="25444" y="8669"/>
                      <a:pt x="25420" y="7395"/>
                    </a:cubicBezTo>
                    <a:cubicBezTo>
                      <a:pt x="25384" y="6133"/>
                      <a:pt x="25432" y="3180"/>
                      <a:pt x="25396" y="2394"/>
                    </a:cubicBezTo>
                    <a:cubicBezTo>
                      <a:pt x="25360" y="1608"/>
                      <a:pt x="25218" y="37"/>
                      <a:pt x="23289" y="1"/>
                    </a:cubicBezTo>
                    <a:cubicBezTo>
                      <a:pt x="23263" y="0"/>
                      <a:pt x="23237" y="0"/>
                      <a:pt x="23212" y="0"/>
                    </a:cubicBezTo>
                    <a:close/>
                  </a:path>
                </a:pathLst>
              </a:custGeom>
              <a:solidFill>
                <a:srgbClr val="FFC9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68"/>
              <p:cNvSpPr/>
              <p:nvPr/>
            </p:nvSpPr>
            <p:spPr>
              <a:xfrm>
                <a:off x="5992500" y="3260440"/>
                <a:ext cx="469187" cy="1584070"/>
              </a:xfrm>
              <a:custGeom>
                <a:rect b="b" l="l" r="r" t="t"/>
                <a:pathLst>
                  <a:path extrusionOk="0" h="85904" w="25444">
                    <a:moveTo>
                      <a:pt x="4596" y="0"/>
                    </a:moveTo>
                    <a:cubicBezTo>
                      <a:pt x="4596" y="0"/>
                      <a:pt x="441" y="77427"/>
                      <a:pt x="0" y="85904"/>
                    </a:cubicBezTo>
                    <a:lnTo>
                      <a:pt x="25444" y="85594"/>
                    </a:lnTo>
                    <a:cubicBezTo>
                      <a:pt x="25444" y="85594"/>
                      <a:pt x="23062" y="11180"/>
                      <a:pt x="21836" y="881"/>
                    </a:cubicBezTo>
                    <a:cubicBezTo>
                      <a:pt x="21836" y="881"/>
                      <a:pt x="19658" y="959"/>
                      <a:pt x="16796" y="959"/>
                    </a:cubicBezTo>
                    <a:cubicBezTo>
                      <a:pt x="12650" y="959"/>
                      <a:pt x="7068" y="796"/>
                      <a:pt x="4596" y="0"/>
                    </a:cubicBezTo>
                    <a:close/>
                  </a:path>
                </a:pathLst>
              </a:custGeom>
              <a:solidFill>
                <a:srgbClr val="FC46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68"/>
              <p:cNvSpPr/>
              <p:nvPr/>
            </p:nvSpPr>
            <p:spPr>
              <a:xfrm>
                <a:off x="6074023" y="3244932"/>
                <a:ext cx="333358" cy="67822"/>
              </a:xfrm>
              <a:custGeom>
                <a:rect b="b" l="l" r="r" t="t"/>
                <a:pathLst>
                  <a:path extrusionOk="0" h="3678" w="18078">
                    <a:moveTo>
                      <a:pt x="776" y="1"/>
                    </a:moveTo>
                    <a:cubicBezTo>
                      <a:pt x="6" y="1"/>
                      <a:pt x="0" y="1095"/>
                      <a:pt x="44" y="2615"/>
                    </a:cubicBezTo>
                    <a:cubicBezTo>
                      <a:pt x="44" y="2615"/>
                      <a:pt x="2342" y="3544"/>
                      <a:pt x="8390" y="3663"/>
                    </a:cubicBezTo>
                    <a:cubicBezTo>
                      <a:pt x="8830" y="3673"/>
                      <a:pt x="9255" y="3677"/>
                      <a:pt x="9664" y="3677"/>
                    </a:cubicBezTo>
                    <a:cubicBezTo>
                      <a:pt x="14876" y="3677"/>
                      <a:pt x="17629" y="2961"/>
                      <a:pt x="17629" y="2961"/>
                    </a:cubicBezTo>
                    <a:cubicBezTo>
                      <a:pt x="17629" y="2961"/>
                      <a:pt x="18077" y="274"/>
                      <a:pt x="17062" y="274"/>
                    </a:cubicBezTo>
                    <a:cubicBezTo>
                      <a:pt x="17030" y="274"/>
                      <a:pt x="16997" y="276"/>
                      <a:pt x="16963" y="282"/>
                    </a:cubicBezTo>
                    <a:cubicBezTo>
                      <a:pt x="16316" y="383"/>
                      <a:pt x="13300" y="922"/>
                      <a:pt x="9868" y="922"/>
                    </a:cubicBezTo>
                    <a:cubicBezTo>
                      <a:pt x="9258" y="922"/>
                      <a:pt x="8634" y="905"/>
                      <a:pt x="8009" y="865"/>
                    </a:cubicBezTo>
                    <a:cubicBezTo>
                      <a:pt x="4235" y="627"/>
                      <a:pt x="2044" y="270"/>
                      <a:pt x="1020" y="32"/>
                    </a:cubicBezTo>
                    <a:cubicBezTo>
                      <a:pt x="931" y="11"/>
                      <a:pt x="850" y="1"/>
                      <a:pt x="776" y="1"/>
                    </a:cubicBezTo>
                    <a:close/>
                  </a:path>
                </a:pathLst>
              </a:custGeom>
              <a:solidFill>
                <a:srgbClr val="F79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3" name="Google Shape;413;p68"/>
            <p:cNvGrpSpPr/>
            <p:nvPr/>
          </p:nvGrpSpPr>
          <p:grpSpPr>
            <a:xfrm>
              <a:off x="7881291" y="2555423"/>
              <a:ext cx="558123" cy="2280751"/>
              <a:chOff x="7881291" y="2555423"/>
              <a:chExt cx="558123" cy="2280751"/>
            </a:xfrm>
          </p:grpSpPr>
          <p:sp>
            <p:nvSpPr>
              <p:cNvPr id="414" name="Google Shape;414;p68"/>
              <p:cNvSpPr/>
              <p:nvPr/>
            </p:nvSpPr>
            <p:spPr>
              <a:xfrm>
                <a:off x="7977234" y="2785407"/>
                <a:ext cx="426831" cy="628491"/>
              </a:xfrm>
              <a:custGeom>
                <a:rect b="b" l="l" r="r" t="t"/>
                <a:pathLst>
                  <a:path extrusionOk="0" h="34083" w="23147">
                    <a:moveTo>
                      <a:pt x="7420" y="1"/>
                    </a:moveTo>
                    <a:cubicBezTo>
                      <a:pt x="6861" y="1"/>
                      <a:pt x="5038" y="7408"/>
                      <a:pt x="4478" y="7408"/>
                    </a:cubicBezTo>
                    <a:cubicBezTo>
                      <a:pt x="4446" y="7408"/>
                      <a:pt x="4417" y="7383"/>
                      <a:pt x="4394" y="7331"/>
                    </a:cubicBezTo>
                    <a:cubicBezTo>
                      <a:pt x="2775" y="6688"/>
                      <a:pt x="1274" y="6271"/>
                      <a:pt x="1" y="5747"/>
                    </a:cubicBezTo>
                    <a:lnTo>
                      <a:pt x="1" y="5747"/>
                    </a:lnTo>
                    <a:cubicBezTo>
                      <a:pt x="1" y="5747"/>
                      <a:pt x="905" y="7712"/>
                      <a:pt x="2036" y="18403"/>
                    </a:cubicBezTo>
                    <a:cubicBezTo>
                      <a:pt x="2668" y="19094"/>
                      <a:pt x="3203" y="19642"/>
                      <a:pt x="3489" y="19820"/>
                    </a:cubicBezTo>
                    <a:cubicBezTo>
                      <a:pt x="3870" y="20070"/>
                      <a:pt x="3644" y="23690"/>
                      <a:pt x="3358" y="33500"/>
                    </a:cubicBezTo>
                    <a:cubicBezTo>
                      <a:pt x="4363" y="33665"/>
                      <a:pt x="7251" y="34082"/>
                      <a:pt x="10529" y="34082"/>
                    </a:cubicBezTo>
                    <a:cubicBezTo>
                      <a:pt x="13193" y="34082"/>
                      <a:pt x="16115" y="33806"/>
                      <a:pt x="18491" y="32893"/>
                    </a:cubicBezTo>
                    <a:cubicBezTo>
                      <a:pt x="17860" y="26631"/>
                      <a:pt x="17443" y="22535"/>
                      <a:pt x="17467" y="22332"/>
                    </a:cubicBezTo>
                    <a:cubicBezTo>
                      <a:pt x="17562" y="21392"/>
                      <a:pt x="17931" y="19713"/>
                      <a:pt x="18622" y="18368"/>
                    </a:cubicBezTo>
                    <a:cubicBezTo>
                      <a:pt x="19312" y="17010"/>
                      <a:pt x="21098" y="13284"/>
                      <a:pt x="21598" y="11688"/>
                    </a:cubicBezTo>
                    <a:cubicBezTo>
                      <a:pt x="22551" y="8652"/>
                      <a:pt x="22968" y="6092"/>
                      <a:pt x="23146" y="4354"/>
                    </a:cubicBezTo>
                    <a:lnTo>
                      <a:pt x="23146" y="4354"/>
                    </a:lnTo>
                    <a:cubicBezTo>
                      <a:pt x="23108" y="4450"/>
                      <a:pt x="23046" y="4483"/>
                      <a:pt x="22971" y="4483"/>
                    </a:cubicBezTo>
                    <a:cubicBezTo>
                      <a:pt x="22794" y="4483"/>
                      <a:pt x="22546" y="4296"/>
                      <a:pt x="22369" y="4296"/>
                    </a:cubicBezTo>
                    <a:cubicBezTo>
                      <a:pt x="22294" y="4296"/>
                      <a:pt x="22232" y="4330"/>
                      <a:pt x="22194" y="4425"/>
                    </a:cubicBezTo>
                    <a:cubicBezTo>
                      <a:pt x="21051" y="7271"/>
                      <a:pt x="19503" y="10045"/>
                      <a:pt x="18050" y="10176"/>
                    </a:cubicBezTo>
                    <a:cubicBezTo>
                      <a:pt x="18042" y="10177"/>
                      <a:pt x="18033" y="10177"/>
                      <a:pt x="18024" y="10177"/>
                    </a:cubicBezTo>
                    <a:cubicBezTo>
                      <a:pt x="17045" y="10177"/>
                      <a:pt x="18788" y="4744"/>
                      <a:pt x="18670" y="3056"/>
                    </a:cubicBezTo>
                    <a:lnTo>
                      <a:pt x="18670" y="3056"/>
                    </a:lnTo>
                    <a:cubicBezTo>
                      <a:pt x="18468" y="3222"/>
                      <a:pt x="18218" y="3292"/>
                      <a:pt x="17935" y="3292"/>
                    </a:cubicBezTo>
                    <a:cubicBezTo>
                      <a:pt x="16534" y="3292"/>
                      <a:pt x="14318" y="1600"/>
                      <a:pt x="13096" y="1600"/>
                    </a:cubicBezTo>
                    <a:cubicBezTo>
                      <a:pt x="12814" y="1600"/>
                      <a:pt x="12584" y="1690"/>
                      <a:pt x="12431" y="1913"/>
                    </a:cubicBezTo>
                    <a:cubicBezTo>
                      <a:pt x="11626" y="3072"/>
                      <a:pt x="11036" y="3512"/>
                      <a:pt x="10544" y="3512"/>
                    </a:cubicBezTo>
                    <a:cubicBezTo>
                      <a:pt x="9450" y="3512"/>
                      <a:pt x="8846" y="1327"/>
                      <a:pt x="7466" y="20"/>
                    </a:cubicBezTo>
                    <a:cubicBezTo>
                      <a:pt x="7452" y="7"/>
                      <a:pt x="7436" y="1"/>
                      <a:pt x="7420" y="1"/>
                    </a:cubicBezTo>
                    <a:close/>
                  </a:path>
                </a:pathLst>
              </a:custGeom>
              <a:solidFill>
                <a:srgbClr val="623A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68"/>
              <p:cNvSpPr/>
              <p:nvPr/>
            </p:nvSpPr>
            <p:spPr>
              <a:xfrm>
                <a:off x="7991064" y="2555423"/>
                <a:ext cx="256888" cy="399115"/>
              </a:xfrm>
              <a:custGeom>
                <a:rect b="b" l="l" r="r" t="t"/>
                <a:pathLst>
                  <a:path extrusionOk="0" h="21644" w="13931">
                    <a:moveTo>
                      <a:pt x="4555" y="0"/>
                    </a:moveTo>
                    <a:cubicBezTo>
                      <a:pt x="4506" y="0"/>
                      <a:pt x="4456" y="1"/>
                      <a:pt x="4406" y="3"/>
                    </a:cubicBezTo>
                    <a:cubicBezTo>
                      <a:pt x="1870" y="74"/>
                      <a:pt x="846" y="1836"/>
                      <a:pt x="584" y="2300"/>
                    </a:cubicBezTo>
                    <a:cubicBezTo>
                      <a:pt x="536" y="2384"/>
                      <a:pt x="513" y="2658"/>
                      <a:pt x="489" y="3086"/>
                    </a:cubicBezTo>
                    <a:cubicBezTo>
                      <a:pt x="453" y="4503"/>
                      <a:pt x="548" y="7575"/>
                      <a:pt x="513" y="10813"/>
                    </a:cubicBezTo>
                    <a:cubicBezTo>
                      <a:pt x="501" y="12314"/>
                      <a:pt x="453" y="13861"/>
                      <a:pt x="358" y="15290"/>
                    </a:cubicBezTo>
                    <a:cubicBezTo>
                      <a:pt x="346" y="15528"/>
                      <a:pt x="334" y="15766"/>
                      <a:pt x="322" y="15981"/>
                    </a:cubicBezTo>
                    <a:cubicBezTo>
                      <a:pt x="1" y="17100"/>
                      <a:pt x="1156" y="19541"/>
                      <a:pt x="1156" y="19541"/>
                    </a:cubicBezTo>
                    <a:cubicBezTo>
                      <a:pt x="1666" y="20215"/>
                      <a:pt x="2352" y="20468"/>
                      <a:pt x="3037" y="20468"/>
                    </a:cubicBezTo>
                    <a:cubicBezTo>
                      <a:pt x="3550" y="20468"/>
                      <a:pt x="4063" y="20326"/>
                      <a:pt x="4501" y="20112"/>
                    </a:cubicBezTo>
                    <a:cubicBezTo>
                      <a:pt x="5942" y="19410"/>
                      <a:pt x="6740" y="16326"/>
                      <a:pt x="7121" y="12980"/>
                    </a:cubicBezTo>
                    <a:lnTo>
                      <a:pt x="7121" y="12980"/>
                    </a:lnTo>
                    <a:cubicBezTo>
                      <a:pt x="7073" y="13980"/>
                      <a:pt x="7013" y="14969"/>
                      <a:pt x="6930" y="15850"/>
                    </a:cubicBezTo>
                    <a:cubicBezTo>
                      <a:pt x="6823" y="17076"/>
                      <a:pt x="6037" y="19684"/>
                      <a:pt x="6299" y="20315"/>
                    </a:cubicBezTo>
                    <a:cubicBezTo>
                      <a:pt x="6724" y="21299"/>
                      <a:pt x="7495" y="21643"/>
                      <a:pt x="8275" y="21643"/>
                    </a:cubicBezTo>
                    <a:cubicBezTo>
                      <a:pt x="8740" y="21643"/>
                      <a:pt x="9209" y="21521"/>
                      <a:pt x="9609" y="21338"/>
                    </a:cubicBezTo>
                    <a:cubicBezTo>
                      <a:pt x="11097" y="20660"/>
                      <a:pt x="12740" y="15707"/>
                      <a:pt x="13038" y="12564"/>
                    </a:cubicBezTo>
                    <a:cubicBezTo>
                      <a:pt x="13086" y="12099"/>
                      <a:pt x="13133" y="11635"/>
                      <a:pt x="13169" y="11171"/>
                    </a:cubicBezTo>
                    <a:cubicBezTo>
                      <a:pt x="13419" y="8515"/>
                      <a:pt x="13931" y="3205"/>
                      <a:pt x="13788" y="2717"/>
                    </a:cubicBezTo>
                    <a:cubicBezTo>
                      <a:pt x="13627" y="2175"/>
                      <a:pt x="13231" y="796"/>
                      <a:pt x="11184" y="796"/>
                    </a:cubicBezTo>
                    <a:cubicBezTo>
                      <a:pt x="11117" y="796"/>
                      <a:pt x="11048" y="797"/>
                      <a:pt x="10978" y="800"/>
                    </a:cubicBezTo>
                    <a:cubicBezTo>
                      <a:pt x="9490" y="872"/>
                      <a:pt x="8490" y="1419"/>
                      <a:pt x="7990" y="1788"/>
                    </a:cubicBezTo>
                    <a:cubicBezTo>
                      <a:pt x="7990" y="1788"/>
                      <a:pt x="7748" y="2532"/>
                      <a:pt x="7665" y="2532"/>
                    </a:cubicBezTo>
                    <a:cubicBezTo>
                      <a:pt x="7656" y="2532"/>
                      <a:pt x="7649" y="2523"/>
                      <a:pt x="7644" y="2503"/>
                    </a:cubicBezTo>
                    <a:cubicBezTo>
                      <a:pt x="7528" y="1989"/>
                      <a:pt x="6976" y="0"/>
                      <a:pt x="4555" y="0"/>
                    </a:cubicBezTo>
                    <a:close/>
                  </a:path>
                </a:pathLst>
              </a:custGeom>
              <a:solidFill>
                <a:srgbClr val="4928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68"/>
              <p:cNvSpPr/>
              <p:nvPr/>
            </p:nvSpPr>
            <p:spPr>
              <a:xfrm>
                <a:off x="8002700" y="3198518"/>
                <a:ext cx="430334" cy="1637656"/>
              </a:xfrm>
              <a:custGeom>
                <a:rect b="b" l="l" r="r" t="t"/>
                <a:pathLst>
                  <a:path extrusionOk="0" h="88810" w="23337">
                    <a:moveTo>
                      <a:pt x="17289" y="1"/>
                    </a:moveTo>
                    <a:cubicBezTo>
                      <a:pt x="17146" y="60"/>
                      <a:pt x="16991" y="120"/>
                      <a:pt x="16848" y="179"/>
                    </a:cubicBezTo>
                    <a:cubicBezTo>
                      <a:pt x="14479" y="1084"/>
                      <a:pt x="11567" y="1359"/>
                      <a:pt x="8909" y="1359"/>
                    </a:cubicBezTo>
                    <a:cubicBezTo>
                      <a:pt x="5622" y="1359"/>
                      <a:pt x="2722" y="939"/>
                      <a:pt x="1715" y="775"/>
                    </a:cubicBezTo>
                    <a:cubicBezTo>
                      <a:pt x="1465" y="739"/>
                      <a:pt x="1322" y="715"/>
                      <a:pt x="1322" y="715"/>
                    </a:cubicBezTo>
                    <a:cubicBezTo>
                      <a:pt x="1096" y="4644"/>
                      <a:pt x="1" y="88774"/>
                      <a:pt x="1" y="88774"/>
                    </a:cubicBezTo>
                    <a:lnTo>
                      <a:pt x="2084" y="88809"/>
                    </a:lnTo>
                    <a:lnTo>
                      <a:pt x="23337" y="88202"/>
                    </a:lnTo>
                    <a:cubicBezTo>
                      <a:pt x="22706" y="79511"/>
                      <a:pt x="17289" y="1"/>
                      <a:pt x="17289" y="1"/>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68"/>
              <p:cNvSpPr/>
              <p:nvPr/>
            </p:nvSpPr>
            <p:spPr>
              <a:xfrm>
                <a:off x="8010610" y="3189298"/>
                <a:ext cx="337249" cy="121649"/>
              </a:xfrm>
              <a:custGeom>
                <a:rect b="b" l="l" r="r" t="t"/>
                <a:pathLst>
                  <a:path extrusionOk="0" h="6597" w="18289">
                    <a:moveTo>
                      <a:pt x="17669" y="1"/>
                    </a:moveTo>
                    <a:cubicBezTo>
                      <a:pt x="17502" y="72"/>
                      <a:pt x="17348" y="144"/>
                      <a:pt x="17181" y="203"/>
                    </a:cubicBezTo>
                    <a:cubicBezTo>
                      <a:pt x="14706" y="1238"/>
                      <a:pt x="11688" y="1563"/>
                      <a:pt x="8877" y="1563"/>
                    </a:cubicBezTo>
                    <a:cubicBezTo>
                      <a:pt x="5062" y="1563"/>
                      <a:pt x="1630" y="965"/>
                      <a:pt x="465" y="739"/>
                    </a:cubicBezTo>
                    <a:cubicBezTo>
                      <a:pt x="191" y="679"/>
                      <a:pt x="36" y="644"/>
                      <a:pt x="36" y="644"/>
                    </a:cubicBezTo>
                    <a:cubicBezTo>
                      <a:pt x="0" y="1346"/>
                      <a:pt x="0" y="3477"/>
                      <a:pt x="12" y="6597"/>
                    </a:cubicBezTo>
                    <a:lnTo>
                      <a:pt x="18288" y="5990"/>
                    </a:lnTo>
                    <a:cubicBezTo>
                      <a:pt x="18026" y="3013"/>
                      <a:pt x="17669" y="1"/>
                      <a:pt x="17669" y="1"/>
                    </a:cubicBezTo>
                    <a:close/>
                  </a:path>
                </a:pathLst>
              </a:custGeom>
              <a:solidFill>
                <a:srgbClr val="FC46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68"/>
              <p:cNvSpPr/>
              <p:nvPr/>
            </p:nvSpPr>
            <p:spPr>
              <a:xfrm>
                <a:off x="8169563" y="2612292"/>
                <a:ext cx="269851" cy="382943"/>
              </a:xfrm>
              <a:custGeom>
                <a:rect b="b" l="l" r="r" t="t"/>
                <a:pathLst>
                  <a:path extrusionOk="0" h="20767" w="14634">
                    <a:moveTo>
                      <a:pt x="7148" y="0"/>
                    </a:moveTo>
                    <a:cubicBezTo>
                      <a:pt x="5757" y="0"/>
                      <a:pt x="4873" y="851"/>
                      <a:pt x="4596" y="1110"/>
                    </a:cubicBezTo>
                    <a:cubicBezTo>
                      <a:pt x="4537" y="1169"/>
                      <a:pt x="4430" y="1419"/>
                      <a:pt x="4299" y="1824"/>
                    </a:cubicBezTo>
                    <a:cubicBezTo>
                      <a:pt x="3858" y="3134"/>
                      <a:pt x="3072" y="6051"/>
                      <a:pt x="2120" y="9075"/>
                    </a:cubicBezTo>
                    <a:cubicBezTo>
                      <a:pt x="1679" y="10492"/>
                      <a:pt x="1203" y="11920"/>
                      <a:pt x="715" y="13230"/>
                    </a:cubicBezTo>
                    <a:cubicBezTo>
                      <a:pt x="631" y="13456"/>
                      <a:pt x="548" y="13659"/>
                      <a:pt x="489" y="13873"/>
                    </a:cubicBezTo>
                    <a:cubicBezTo>
                      <a:pt x="429" y="13849"/>
                      <a:pt x="369" y="13837"/>
                      <a:pt x="322" y="13813"/>
                    </a:cubicBezTo>
                    <a:cubicBezTo>
                      <a:pt x="262" y="13909"/>
                      <a:pt x="215" y="14016"/>
                      <a:pt x="155" y="14111"/>
                    </a:cubicBezTo>
                    <a:cubicBezTo>
                      <a:pt x="155" y="14123"/>
                      <a:pt x="143" y="14135"/>
                      <a:pt x="143" y="14147"/>
                    </a:cubicBezTo>
                    <a:cubicBezTo>
                      <a:pt x="236" y="14003"/>
                      <a:pt x="278" y="13947"/>
                      <a:pt x="286" y="13947"/>
                    </a:cubicBezTo>
                    <a:lnTo>
                      <a:pt x="286" y="13947"/>
                    </a:lnTo>
                    <a:cubicBezTo>
                      <a:pt x="302" y="13947"/>
                      <a:pt x="176" y="14188"/>
                      <a:pt x="72" y="14397"/>
                    </a:cubicBezTo>
                    <a:cubicBezTo>
                      <a:pt x="48" y="14504"/>
                      <a:pt x="12" y="14635"/>
                      <a:pt x="0" y="14718"/>
                    </a:cubicBezTo>
                    <a:cubicBezTo>
                      <a:pt x="12" y="14778"/>
                      <a:pt x="12" y="14837"/>
                      <a:pt x="24" y="14909"/>
                    </a:cubicBezTo>
                    <a:cubicBezTo>
                      <a:pt x="60" y="15326"/>
                      <a:pt x="108" y="15730"/>
                      <a:pt x="143" y="16147"/>
                    </a:cubicBezTo>
                    <a:cubicBezTo>
                      <a:pt x="191" y="16647"/>
                      <a:pt x="822" y="17504"/>
                      <a:pt x="822" y="17981"/>
                    </a:cubicBezTo>
                    <a:cubicBezTo>
                      <a:pt x="1223" y="19142"/>
                      <a:pt x="2214" y="19573"/>
                      <a:pt x="3113" y="19573"/>
                    </a:cubicBezTo>
                    <a:cubicBezTo>
                      <a:pt x="3229" y="19573"/>
                      <a:pt x="3342" y="19566"/>
                      <a:pt x="3453" y="19552"/>
                    </a:cubicBezTo>
                    <a:cubicBezTo>
                      <a:pt x="4870" y="19374"/>
                      <a:pt x="5811" y="16385"/>
                      <a:pt x="7085" y="13361"/>
                    </a:cubicBezTo>
                    <a:lnTo>
                      <a:pt x="7085" y="13361"/>
                    </a:lnTo>
                    <a:cubicBezTo>
                      <a:pt x="6763" y="14290"/>
                      <a:pt x="6430" y="15195"/>
                      <a:pt x="6108" y="15992"/>
                    </a:cubicBezTo>
                    <a:cubicBezTo>
                      <a:pt x="5668" y="17111"/>
                      <a:pt x="5513" y="17981"/>
                      <a:pt x="5561" y="18659"/>
                    </a:cubicBezTo>
                    <a:cubicBezTo>
                      <a:pt x="5670" y="20229"/>
                      <a:pt x="6822" y="20766"/>
                      <a:pt x="7822" y="20766"/>
                    </a:cubicBezTo>
                    <a:cubicBezTo>
                      <a:pt x="7907" y="20766"/>
                      <a:pt x="7991" y="20762"/>
                      <a:pt x="8073" y="20755"/>
                    </a:cubicBezTo>
                    <a:cubicBezTo>
                      <a:pt x="9525" y="20624"/>
                      <a:pt x="11061" y="17850"/>
                      <a:pt x="12216" y="15004"/>
                    </a:cubicBezTo>
                    <a:cubicBezTo>
                      <a:pt x="12383" y="14587"/>
                      <a:pt x="12550" y="14159"/>
                      <a:pt x="12716" y="13742"/>
                    </a:cubicBezTo>
                    <a:cubicBezTo>
                      <a:pt x="13681" y="11325"/>
                      <a:pt x="14538" y="9087"/>
                      <a:pt x="14550" y="8575"/>
                    </a:cubicBezTo>
                    <a:cubicBezTo>
                      <a:pt x="14574" y="7991"/>
                      <a:pt x="14633" y="6479"/>
                      <a:pt x="12716" y="5812"/>
                    </a:cubicBezTo>
                    <a:cubicBezTo>
                      <a:pt x="12122" y="5607"/>
                      <a:pt x="11586" y="5536"/>
                      <a:pt x="11130" y="5536"/>
                    </a:cubicBezTo>
                    <a:cubicBezTo>
                      <a:pt x="10610" y="5536"/>
                      <a:pt x="10192" y="5628"/>
                      <a:pt x="9906" y="5717"/>
                    </a:cubicBezTo>
                    <a:cubicBezTo>
                      <a:pt x="10264" y="4669"/>
                      <a:pt x="10502" y="3919"/>
                      <a:pt x="10514" y="3705"/>
                    </a:cubicBezTo>
                    <a:cubicBezTo>
                      <a:pt x="10561" y="3181"/>
                      <a:pt x="10656" y="1050"/>
                      <a:pt x="8490" y="252"/>
                    </a:cubicBezTo>
                    <a:cubicBezTo>
                      <a:pt x="8001" y="72"/>
                      <a:pt x="7553" y="0"/>
                      <a:pt x="7148" y="0"/>
                    </a:cubicBezTo>
                    <a:close/>
                  </a:path>
                </a:pathLst>
              </a:custGeom>
              <a:solidFill>
                <a:srgbClr val="4928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68"/>
              <p:cNvSpPr/>
              <p:nvPr/>
            </p:nvSpPr>
            <p:spPr>
              <a:xfrm>
                <a:off x="7881291" y="2772388"/>
                <a:ext cx="315730" cy="352388"/>
              </a:xfrm>
              <a:custGeom>
                <a:rect b="b" l="l" r="r" t="t"/>
                <a:pathLst>
                  <a:path extrusionOk="0" h="19110" w="17122">
                    <a:moveTo>
                      <a:pt x="5259" y="1"/>
                    </a:moveTo>
                    <a:cubicBezTo>
                      <a:pt x="4778" y="1"/>
                      <a:pt x="4381" y="89"/>
                      <a:pt x="3918" y="190"/>
                    </a:cubicBezTo>
                    <a:cubicBezTo>
                      <a:pt x="2667" y="452"/>
                      <a:pt x="1334" y="881"/>
                      <a:pt x="584" y="4453"/>
                    </a:cubicBezTo>
                    <a:cubicBezTo>
                      <a:pt x="0" y="7227"/>
                      <a:pt x="1548" y="11513"/>
                      <a:pt x="3203" y="14371"/>
                    </a:cubicBezTo>
                    <a:cubicBezTo>
                      <a:pt x="5049" y="17573"/>
                      <a:pt x="7239" y="19109"/>
                      <a:pt x="7239" y="19109"/>
                    </a:cubicBezTo>
                    <a:cubicBezTo>
                      <a:pt x="14383" y="13252"/>
                      <a:pt x="6121" y="6989"/>
                      <a:pt x="6120" y="6989"/>
                    </a:cubicBezTo>
                    <a:lnTo>
                      <a:pt x="6120" y="6989"/>
                    </a:lnTo>
                    <a:cubicBezTo>
                      <a:pt x="7382" y="7525"/>
                      <a:pt x="8013" y="7870"/>
                      <a:pt x="9633" y="8501"/>
                    </a:cubicBezTo>
                    <a:cubicBezTo>
                      <a:pt x="10633" y="8894"/>
                      <a:pt x="11657" y="9191"/>
                      <a:pt x="12669" y="9239"/>
                    </a:cubicBezTo>
                    <a:cubicBezTo>
                      <a:pt x="12802" y="9247"/>
                      <a:pt x="12945" y="9252"/>
                      <a:pt x="13094" y="9252"/>
                    </a:cubicBezTo>
                    <a:cubicBezTo>
                      <a:pt x="13813" y="9252"/>
                      <a:pt x="14694" y="9152"/>
                      <a:pt x="15502" y="8906"/>
                    </a:cubicBezTo>
                    <a:cubicBezTo>
                      <a:pt x="15502" y="8906"/>
                      <a:pt x="16907" y="8513"/>
                      <a:pt x="17015" y="6810"/>
                    </a:cubicBezTo>
                    <a:cubicBezTo>
                      <a:pt x="17122" y="5120"/>
                      <a:pt x="16764" y="5893"/>
                      <a:pt x="16610" y="5441"/>
                    </a:cubicBezTo>
                    <a:cubicBezTo>
                      <a:pt x="16431" y="5370"/>
                      <a:pt x="16264" y="5286"/>
                      <a:pt x="16110" y="5191"/>
                    </a:cubicBezTo>
                    <a:cubicBezTo>
                      <a:pt x="15788" y="5072"/>
                      <a:pt x="15431" y="4941"/>
                      <a:pt x="15086" y="4762"/>
                    </a:cubicBezTo>
                    <a:cubicBezTo>
                      <a:pt x="14026" y="4203"/>
                      <a:pt x="11835" y="2774"/>
                      <a:pt x="9990" y="1702"/>
                    </a:cubicBezTo>
                    <a:cubicBezTo>
                      <a:pt x="9109" y="1202"/>
                      <a:pt x="8311" y="774"/>
                      <a:pt x="7751" y="559"/>
                    </a:cubicBezTo>
                    <a:cubicBezTo>
                      <a:pt x="7180" y="357"/>
                      <a:pt x="6728" y="214"/>
                      <a:pt x="6335" y="131"/>
                    </a:cubicBezTo>
                    <a:cubicBezTo>
                      <a:pt x="5915" y="37"/>
                      <a:pt x="5570" y="1"/>
                      <a:pt x="5259" y="1"/>
                    </a:cubicBezTo>
                    <a:close/>
                  </a:path>
                </a:pathLst>
              </a:custGeom>
              <a:solidFill>
                <a:srgbClr val="623A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0" name="Google Shape;420;p68"/>
            <p:cNvGrpSpPr/>
            <p:nvPr/>
          </p:nvGrpSpPr>
          <p:grpSpPr>
            <a:xfrm>
              <a:off x="4865760" y="2319225"/>
              <a:ext cx="748461" cy="2536053"/>
              <a:chOff x="4865760" y="2319225"/>
              <a:chExt cx="748461" cy="2536053"/>
            </a:xfrm>
          </p:grpSpPr>
          <p:sp>
            <p:nvSpPr>
              <p:cNvPr id="421" name="Google Shape;421;p68"/>
              <p:cNvSpPr/>
              <p:nvPr/>
            </p:nvSpPr>
            <p:spPr>
              <a:xfrm>
                <a:off x="4865760" y="2319225"/>
                <a:ext cx="748461" cy="2536053"/>
              </a:xfrm>
              <a:custGeom>
                <a:rect b="b" l="l" r="r" t="t"/>
                <a:pathLst>
                  <a:path extrusionOk="0" h="137530" w="40589">
                    <a:moveTo>
                      <a:pt x="19534" y="0"/>
                    </a:moveTo>
                    <a:cubicBezTo>
                      <a:pt x="19519" y="0"/>
                      <a:pt x="19505" y="0"/>
                      <a:pt x="19491" y="0"/>
                    </a:cubicBezTo>
                    <a:cubicBezTo>
                      <a:pt x="17752" y="24"/>
                      <a:pt x="17228" y="1608"/>
                      <a:pt x="17252" y="2917"/>
                    </a:cubicBezTo>
                    <a:cubicBezTo>
                      <a:pt x="17264" y="4215"/>
                      <a:pt x="17312" y="6335"/>
                      <a:pt x="17217" y="7585"/>
                    </a:cubicBezTo>
                    <a:cubicBezTo>
                      <a:pt x="17109" y="8835"/>
                      <a:pt x="17109" y="12371"/>
                      <a:pt x="17181" y="13990"/>
                    </a:cubicBezTo>
                    <a:cubicBezTo>
                      <a:pt x="17252" y="15621"/>
                      <a:pt x="17990" y="20181"/>
                      <a:pt x="16788" y="20301"/>
                    </a:cubicBezTo>
                    <a:cubicBezTo>
                      <a:pt x="16774" y="20302"/>
                      <a:pt x="16760" y="20303"/>
                      <a:pt x="16746" y="20303"/>
                    </a:cubicBezTo>
                    <a:cubicBezTo>
                      <a:pt x="15550" y="20303"/>
                      <a:pt x="14032" y="14786"/>
                      <a:pt x="13585" y="13609"/>
                    </a:cubicBezTo>
                    <a:cubicBezTo>
                      <a:pt x="13145" y="12419"/>
                      <a:pt x="12395" y="9823"/>
                      <a:pt x="11954" y="8799"/>
                    </a:cubicBezTo>
                    <a:cubicBezTo>
                      <a:pt x="11536" y="7852"/>
                      <a:pt x="10801" y="3931"/>
                      <a:pt x="8810" y="3931"/>
                    </a:cubicBezTo>
                    <a:cubicBezTo>
                      <a:pt x="8648" y="3931"/>
                      <a:pt x="8478" y="3957"/>
                      <a:pt x="8299" y="4013"/>
                    </a:cubicBezTo>
                    <a:cubicBezTo>
                      <a:pt x="5918" y="4751"/>
                      <a:pt x="6715" y="7073"/>
                      <a:pt x="7108" y="8478"/>
                    </a:cubicBezTo>
                    <a:cubicBezTo>
                      <a:pt x="7513" y="9883"/>
                      <a:pt x="9049" y="15133"/>
                      <a:pt x="9561" y="17193"/>
                    </a:cubicBezTo>
                    <a:cubicBezTo>
                      <a:pt x="10085" y="19253"/>
                      <a:pt x="12228" y="25789"/>
                      <a:pt x="11454" y="28135"/>
                    </a:cubicBezTo>
                    <a:cubicBezTo>
                      <a:pt x="11144" y="29040"/>
                      <a:pt x="10894" y="29492"/>
                      <a:pt x="10632" y="29611"/>
                    </a:cubicBezTo>
                    <a:cubicBezTo>
                      <a:pt x="10587" y="29634"/>
                      <a:pt x="10541" y="29644"/>
                      <a:pt x="10492" y="29644"/>
                    </a:cubicBezTo>
                    <a:cubicBezTo>
                      <a:pt x="10413" y="29644"/>
                      <a:pt x="10328" y="29615"/>
                      <a:pt x="10240" y="29564"/>
                    </a:cubicBezTo>
                    <a:cubicBezTo>
                      <a:pt x="10120" y="29492"/>
                      <a:pt x="10013" y="29385"/>
                      <a:pt x="9882" y="29254"/>
                    </a:cubicBezTo>
                    <a:cubicBezTo>
                      <a:pt x="9847" y="29218"/>
                      <a:pt x="9823" y="29183"/>
                      <a:pt x="9787" y="29147"/>
                    </a:cubicBezTo>
                    <a:cubicBezTo>
                      <a:pt x="9787" y="29147"/>
                      <a:pt x="9787" y="29147"/>
                      <a:pt x="9787" y="29135"/>
                    </a:cubicBezTo>
                    <a:cubicBezTo>
                      <a:pt x="9656" y="28992"/>
                      <a:pt x="9513" y="28802"/>
                      <a:pt x="9358" y="28599"/>
                    </a:cubicBezTo>
                    <a:cubicBezTo>
                      <a:pt x="9311" y="28540"/>
                      <a:pt x="9275" y="28492"/>
                      <a:pt x="9227" y="28432"/>
                    </a:cubicBezTo>
                    <a:cubicBezTo>
                      <a:pt x="9192" y="28385"/>
                      <a:pt x="9156" y="28325"/>
                      <a:pt x="9120" y="28278"/>
                    </a:cubicBezTo>
                    <a:cubicBezTo>
                      <a:pt x="8144" y="27004"/>
                      <a:pt x="7084" y="24992"/>
                      <a:pt x="5608" y="23706"/>
                    </a:cubicBezTo>
                    <a:cubicBezTo>
                      <a:pt x="5394" y="23527"/>
                      <a:pt x="5179" y="23349"/>
                      <a:pt x="4941" y="23206"/>
                    </a:cubicBezTo>
                    <a:cubicBezTo>
                      <a:pt x="4846" y="23134"/>
                      <a:pt x="4739" y="23075"/>
                      <a:pt x="4620" y="23003"/>
                    </a:cubicBezTo>
                    <a:cubicBezTo>
                      <a:pt x="4536" y="22956"/>
                      <a:pt x="4453" y="22908"/>
                      <a:pt x="4370" y="22860"/>
                    </a:cubicBezTo>
                    <a:cubicBezTo>
                      <a:pt x="4310" y="22837"/>
                      <a:pt x="4251" y="22813"/>
                      <a:pt x="4191" y="22777"/>
                    </a:cubicBezTo>
                    <a:cubicBezTo>
                      <a:pt x="3941" y="22658"/>
                      <a:pt x="3667" y="22539"/>
                      <a:pt x="3382" y="22444"/>
                    </a:cubicBezTo>
                    <a:cubicBezTo>
                      <a:pt x="3274" y="22396"/>
                      <a:pt x="3155" y="22360"/>
                      <a:pt x="3048" y="22336"/>
                    </a:cubicBezTo>
                    <a:cubicBezTo>
                      <a:pt x="2674" y="22228"/>
                      <a:pt x="2292" y="22161"/>
                      <a:pt x="1929" y="22161"/>
                    </a:cubicBezTo>
                    <a:cubicBezTo>
                      <a:pt x="1852" y="22161"/>
                      <a:pt x="1777" y="22164"/>
                      <a:pt x="1703" y="22170"/>
                    </a:cubicBezTo>
                    <a:cubicBezTo>
                      <a:pt x="1643" y="22170"/>
                      <a:pt x="1596" y="22182"/>
                      <a:pt x="1548" y="22182"/>
                    </a:cubicBezTo>
                    <a:cubicBezTo>
                      <a:pt x="1262" y="22229"/>
                      <a:pt x="988" y="22313"/>
                      <a:pt x="750" y="22467"/>
                    </a:cubicBezTo>
                    <a:cubicBezTo>
                      <a:pt x="667" y="22515"/>
                      <a:pt x="584" y="22575"/>
                      <a:pt x="512" y="22634"/>
                    </a:cubicBezTo>
                    <a:cubicBezTo>
                      <a:pt x="334" y="22801"/>
                      <a:pt x="203" y="22956"/>
                      <a:pt x="131" y="23087"/>
                    </a:cubicBezTo>
                    <a:cubicBezTo>
                      <a:pt x="60" y="23206"/>
                      <a:pt x="36" y="23313"/>
                      <a:pt x="36" y="23420"/>
                    </a:cubicBezTo>
                    <a:cubicBezTo>
                      <a:pt x="0" y="24015"/>
                      <a:pt x="810" y="24503"/>
                      <a:pt x="1369" y="25396"/>
                    </a:cubicBezTo>
                    <a:cubicBezTo>
                      <a:pt x="1441" y="25515"/>
                      <a:pt x="1524" y="25646"/>
                      <a:pt x="1607" y="25801"/>
                    </a:cubicBezTo>
                    <a:cubicBezTo>
                      <a:pt x="1631" y="25861"/>
                      <a:pt x="1667" y="25908"/>
                      <a:pt x="1703" y="25968"/>
                    </a:cubicBezTo>
                    <a:cubicBezTo>
                      <a:pt x="1774" y="26111"/>
                      <a:pt x="1869" y="26266"/>
                      <a:pt x="1953" y="26432"/>
                    </a:cubicBezTo>
                    <a:cubicBezTo>
                      <a:pt x="1977" y="26480"/>
                      <a:pt x="2012" y="26527"/>
                      <a:pt x="2036" y="26575"/>
                    </a:cubicBezTo>
                    <a:cubicBezTo>
                      <a:pt x="2155" y="26801"/>
                      <a:pt x="2298" y="27063"/>
                      <a:pt x="2441" y="27325"/>
                    </a:cubicBezTo>
                    <a:cubicBezTo>
                      <a:pt x="2548" y="27540"/>
                      <a:pt x="2667" y="27766"/>
                      <a:pt x="2786" y="27980"/>
                    </a:cubicBezTo>
                    <a:cubicBezTo>
                      <a:pt x="3512" y="29337"/>
                      <a:pt x="4310" y="30766"/>
                      <a:pt x="4870" y="31433"/>
                    </a:cubicBezTo>
                    <a:cubicBezTo>
                      <a:pt x="5858" y="32612"/>
                      <a:pt x="6132" y="34624"/>
                      <a:pt x="6656" y="35588"/>
                    </a:cubicBezTo>
                    <a:cubicBezTo>
                      <a:pt x="7275" y="36695"/>
                      <a:pt x="8275" y="37898"/>
                      <a:pt x="9180" y="38946"/>
                    </a:cubicBezTo>
                    <a:cubicBezTo>
                      <a:pt x="9406" y="39208"/>
                      <a:pt x="9620" y="39458"/>
                      <a:pt x="9823" y="39684"/>
                    </a:cubicBezTo>
                    <a:cubicBezTo>
                      <a:pt x="9847" y="39720"/>
                      <a:pt x="9870" y="39743"/>
                      <a:pt x="9894" y="39767"/>
                    </a:cubicBezTo>
                    <a:cubicBezTo>
                      <a:pt x="10228" y="40160"/>
                      <a:pt x="10525" y="40505"/>
                      <a:pt x="10751" y="40803"/>
                    </a:cubicBezTo>
                    <a:cubicBezTo>
                      <a:pt x="10966" y="41089"/>
                      <a:pt x="11216" y="41410"/>
                      <a:pt x="11502" y="41756"/>
                    </a:cubicBezTo>
                    <a:cubicBezTo>
                      <a:pt x="11561" y="41827"/>
                      <a:pt x="11621" y="41898"/>
                      <a:pt x="11680" y="41970"/>
                    </a:cubicBezTo>
                    <a:cubicBezTo>
                      <a:pt x="11799" y="42113"/>
                      <a:pt x="11918" y="42256"/>
                      <a:pt x="12037" y="42398"/>
                    </a:cubicBezTo>
                    <a:cubicBezTo>
                      <a:pt x="12085" y="42458"/>
                      <a:pt x="12133" y="42506"/>
                      <a:pt x="12180" y="42565"/>
                    </a:cubicBezTo>
                    <a:cubicBezTo>
                      <a:pt x="12204" y="42589"/>
                      <a:pt x="12228" y="42625"/>
                      <a:pt x="12264" y="42660"/>
                    </a:cubicBezTo>
                    <a:cubicBezTo>
                      <a:pt x="12323" y="42732"/>
                      <a:pt x="12383" y="42791"/>
                      <a:pt x="12442" y="42863"/>
                    </a:cubicBezTo>
                    <a:cubicBezTo>
                      <a:pt x="12478" y="42910"/>
                      <a:pt x="12526" y="42958"/>
                      <a:pt x="12573" y="43006"/>
                    </a:cubicBezTo>
                    <a:cubicBezTo>
                      <a:pt x="12597" y="43041"/>
                      <a:pt x="12633" y="43077"/>
                      <a:pt x="12668" y="43125"/>
                    </a:cubicBezTo>
                    <a:cubicBezTo>
                      <a:pt x="12728" y="43184"/>
                      <a:pt x="12787" y="43244"/>
                      <a:pt x="12847" y="43303"/>
                    </a:cubicBezTo>
                    <a:cubicBezTo>
                      <a:pt x="12871" y="43339"/>
                      <a:pt x="12895" y="43375"/>
                      <a:pt x="12930" y="43399"/>
                    </a:cubicBezTo>
                    <a:cubicBezTo>
                      <a:pt x="12978" y="43458"/>
                      <a:pt x="13037" y="43518"/>
                      <a:pt x="13097" y="43577"/>
                    </a:cubicBezTo>
                    <a:cubicBezTo>
                      <a:pt x="13121" y="43601"/>
                      <a:pt x="13145" y="43625"/>
                      <a:pt x="13168" y="43649"/>
                    </a:cubicBezTo>
                    <a:cubicBezTo>
                      <a:pt x="13240" y="43720"/>
                      <a:pt x="13299" y="43792"/>
                      <a:pt x="13371" y="43863"/>
                    </a:cubicBezTo>
                    <a:cubicBezTo>
                      <a:pt x="13383" y="43875"/>
                      <a:pt x="13407" y="43887"/>
                      <a:pt x="13418" y="43911"/>
                    </a:cubicBezTo>
                    <a:cubicBezTo>
                      <a:pt x="13478" y="43958"/>
                      <a:pt x="13538" y="44018"/>
                      <a:pt x="13597" y="44077"/>
                    </a:cubicBezTo>
                    <a:cubicBezTo>
                      <a:pt x="13609" y="44089"/>
                      <a:pt x="13633" y="44101"/>
                      <a:pt x="13645" y="44113"/>
                    </a:cubicBezTo>
                    <a:cubicBezTo>
                      <a:pt x="13716" y="44184"/>
                      <a:pt x="13776" y="44232"/>
                      <a:pt x="13835" y="44292"/>
                    </a:cubicBezTo>
                    <a:cubicBezTo>
                      <a:pt x="13859" y="44303"/>
                      <a:pt x="13871" y="44315"/>
                      <a:pt x="13883" y="44327"/>
                    </a:cubicBezTo>
                    <a:cubicBezTo>
                      <a:pt x="13942" y="44375"/>
                      <a:pt x="14002" y="44423"/>
                      <a:pt x="14050" y="44470"/>
                    </a:cubicBezTo>
                    <a:cubicBezTo>
                      <a:pt x="14061" y="44470"/>
                      <a:pt x="14073" y="44482"/>
                      <a:pt x="14073" y="44482"/>
                    </a:cubicBezTo>
                    <a:cubicBezTo>
                      <a:pt x="14133" y="44530"/>
                      <a:pt x="14192" y="44565"/>
                      <a:pt x="14252" y="44601"/>
                    </a:cubicBezTo>
                    <a:cubicBezTo>
                      <a:pt x="14264" y="44613"/>
                      <a:pt x="14276" y="44625"/>
                      <a:pt x="14288" y="44637"/>
                    </a:cubicBezTo>
                    <a:cubicBezTo>
                      <a:pt x="14347" y="44661"/>
                      <a:pt x="14395" y="44696"/>
                      <a:pt x="14442" y="44720"/>
                    </a:cubicBezTo>
                    <a:cubicBezTo>
                      <a:pt x="15121" y="45054"/>
                      <a:pt x="14192" y="100644"/>
                      <a:pt x="14026" y="137529"/>
                    </a:cubicBezTo>
                    <a:lnTo>
                      <a:pt x="32099" y="137041"/>
                    </a:lnTo>
                    <a:cubicBezTo>
                      <a:pt x="30885" y="108669"/>
                      <a:pt x="29635" y="44554"/>
                      <a:pt x="29516" y="43458"/>
                    </a:cubicBezTo>
                    <a:cubicBezTo>
                      <a:pt x="29599" y="43137"/>
                      <a:pt x="29671" y="42827"/>
                      <a:pt x="29730" y="42672"/>
                    </a:cubicBezTo>
                    <a:cubicBezTo>
                      <a:pt x="30206" y="41363"/>
                      <a:pt x="31445" y="37755"/>
                      <a:pt x="31683" y="36231"/>
                    </a:cubicBezTo>
                    <a:cubicBezTo>
                      <a:pt x="31909" y="34707"/>
                      <a:pt x="32480" y="32397"/>
                      <a:pt x="32635" y="31242"/>
                    </a:cubicBezTo>
                    <a:cubicBezTo>
                      <a:pt x="32838" y="29659"/>
                      <a:pt x="33135" y="28599"/>
                      <a:pt x="33326" y="26766"/>
                    </a:cubicBezTo>
                    <a:cubicBezTo>
                      <a:pt x="33326" y="26766"/>
                      <a:pt x="35493" y="22872"/>
                      <a:pt x="36350" y="21563"/>
                    </a:cubicBezTo>
                    <a:cubicBezTo>
                      <a:pt x="37195" y="20241"/>
                      <a:pt x="39434" y="16741"/>
                      <a:pt x="40005" y="15157"/>
                    </a:cubicBezTo>
                    <a:cubicBezTo>
                      <a:pt x="40589" y="13574"/>
                      <a:pt x="40136" y="12490"/>
                      <a:pt x="39422" y="12180"/>
                    </a:cubicBezTo>
                    <a:cubicBezTo>
                      <a:pt x="39232" y="12094"/>
                      <a:pt x="38998" y="12036"/>
                      <a:pt x="38736" y="12036"/>
                    </a:cubicBezTo>
                    <a:cubicBezTo>
                      <a:pt x="38027" y="12036"/>
                      <a:pt x="37111" y="12461"/>
                      <a:pt x="36302" y="13895"/>
                    </a:cubicBezTo>
                    <a:cubicBezTo>
                      <a:pt x="35183" y="15871"/>
                      <a:pt x="32897" y="19324"/>
                      <a:pt x="31992" y="20527"/>
                    </a:cubicBezTo>
                    <a:cubicBezTo>
                      <a:pt x="31150" y="21642"/>
                      <a:pt x="30238" y="23159"/>
                      <a:pt x="29624" y="23159"/>
                    </a:cubicBezTo>
                    <a:cubicBezTo>
                      <a:pt x="29570" y="23159"/>
                      <a:pt x="29518" y="23148"/>
                      <a:pt x="29468" y="23122"/>
                    </a:cubicBezTo>
                    <a:cubicBezTo>
                      <a:pt x="28873" y="22801"/>
                      <a:pt x="29051" y="20729"/>
                      <a:pt x="29528" y="19205"/>
                    </a:cubicBezTo>
                    <a:cubicBezTo>
                      <a:pt x="29992" y="17681"/>
                      <a:pt x="30933" y="14026"/>
                      <a:pt x="31206" y="12288"/>
                    </a:cubicBezTo>
                    <a:cubicBezTo>
                      <a:pt x="31468" y="10549"/>
                      <a:pt x="32659" y="6454"/>
                      <a:pt x="32766" y="5584"/>
                    </a:cubicBezTo>
                    <a:cubicBezTo>
                      <a:pt x="32861" y="4715"/>
                      <a:pt x="32361" y="3798"/>
                      <a:pt x="31325" y="3429"/>
                    </a:cubicBezTo>
                    <a:cubicBezTo>
                      <a:pt x="31115" y="3354"/>
                      <a:pt x="30904" y="3313"/>
                      <a:pt x="30695" y="3313"/>
                    </a:cubicBezTo>
                    <a:cubicBezTo>
                      <a:pt x="29874" y="3313"/>
                      <a:pt x="29090" y="3946"/>
                      <a:pt x="28539" y="5644"/>
                    </a:cubicBezTo>
                    <a:cubicBezTo>
                      <a:pt x="27849" y="7763"/>
                      <a:pt x="27289" y="10597"/>
                      <a:pt x="26980" y="11859"/>
                    </a:cubicBezTo>
                    <a:cubicBezTo>
                      <a:pt x="26670" y="13109"/>
                      <a:pt x="24515" y="19550"/>
                      <a:pt x="24051" y="20420"/>
                    </a:cubicBezTo>
                    <a:cubicBezTo>
                      <a:pt x="23884" y="20729"/>
                      <a:pt x="23642" y="20871"/>
                      <a:pt x="23399" y="20871"/>
                    </a:cubicBezTo>
                    <a:cubicBezTo>
                      <a:pt x="22952" y="20871"/>
                      <a:pt x="22504" y="20386"/>
                      <a:pt x="22527" y="19574"/>
                    </a:cubicBezTo>
                    <a:cubicBezTo>
                      <a:pt x="22562" y="18324"/>
                      <a:pt x="22348" y="14312"/>
                      <a:pt x="22158" y="12573"/>
                    </a:cubicBezTo>
                    <a:cubicBezTo>
                      <a:pt x="21967" y="10835"/>
                      <a:pt x="21717" y="7739"/>
                      <a:pt x="21646" y="6596"/>
                    </a:cubicBezTo>
                    <a:cubicBezTo>
                      <a:pt x="21574" y="5465"/>
                      <a:pt x="21527" y="2798"/>
                      <a:pt x="21467" y="2096"/>
                    </a:cubicBezTo>
                    <a:cubicBezTo>
                      <a:pt x="21408" y="1399"/>
                      <a:pt x="21232" y="0"/>
                      <a:pt x="19534" y="0"/>
                    </a:cubicBezTo>
                    <a:close/>
                  </a:path>
                </a:pathLst>
              </a:custGeom>
              <a:solidFill>
                <a:srgbClr val="623A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68"/>
              <p:cNvSpPr/>
              <p:nvPr/>
            </p:nvSpPr>
            <p:spPr>
              <a:xfrm>
                <a:off x="5106384" y="3453636"/>
                <a:ext cx="376545" cy="1400758"/>
              </a:xfrm>
              <a:custGeom>
                <a:rect b="b" l="l" r="r" t="t"/>
                <a:pathLst>
                  <a:path extrusionOk="0" h="75963" w="20420">
                    <a:moveTo>
                      <a:pt x="17907" y="1"/>
                    </a:moveTo>
                    <a:lnTo>
                      <a:pt x="560" y="1120"/>
                    </a:lnTo>
                    <a:cubicBezTo>
                      <a:pt x="0" y="5382"/>
                      <a:pt x="24" y="66878"/>
                      <a:pt x="155" y="75963"/>
                    </a:cubicBezTo>
                    <a:lnTo>
                      <a:pt x="20420" y="75593"/>
                    </a:lnTo>
                    <a:cubicBezTo>
                      <a:pt x="19789" y="64009"/>
                      <a:pt x="17907" y="1"/>
                      <a:pt x="17907" y="1"/>
                    </a:cubicBezTo>
                    <a:close/>
                  </a:path>
                </a:pathLst>
              </a:custGeom>
              <a:solidFill>
                <a:srgbClr val="006D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68"/>
              <p:cNvSpPr/>
              <p:nvPr/>
            </p:nvSpPr>
            <p:spPr>
              <a:xfrm>
                <a:off x="5079369" y="3365419"/>
                <a:ext cx="386005" cy="158031"/>
              </a:xfrm>
              <a:custGeom>
                <a:rect b="b" l="l" r="r" t="t"/>
                <a:pathLst>
                  <a:path extrusionOk="0" h="8570" w="20933">
                    <a:moveTo>
                      <a:pt x="18483" y="0"/>
                    </a:moveTo>
                    <a:cubicBezTo>
                      <a:pt x="18274" y="0"/>
                      <a:pt x="18044" y="27"/>
                      <a:pt x="17789" y="82"/>
                    </a:cubicBezTo>
                    <a:cubicBezTo>
                      <a:pt x="14538" y="796"/>
                      <a:pt x="13110" y="1046"/>
                      <a:pt x="7657" y="1142"/>
                    </a:cubicBezTo>
                    <a:cubicBezTo>
                      <a:pt x="7627" y="1142"/>
                      <a:pt x="7598" y="1142"/>
                      <a:pt x="7569" y="1142"/>
                    </a:cubicBezTo>
                    <a:cubicBezTo>
                      <a:pt x="6019" y="1142"/>
                      <a:pt x="3878" y="519"/>
                      <a:pt x="2402" y="519"/>
                    </a:cubicBezTo>
                    <a:cubicBezTo>
                      <a:pt x="1731" y="519"/>
                      <a:pt x="1197" y="648"/>
                      <a:pt x="918" y="1023"/>
                    </a:cubicBezTo>
                    <a:cubicBezTo>
                      <a:pt x="1" y="2249"/>
                      <a:pt x="846" y="6487"/>
                      <a:pt x="953" y="7892"/>
                    </a:cubicBezTo>
                    <a:cubicBezTo>
                      <a:pt x="993" y="8405"/>
                      <a:pt x="1644" y="8569"/>
                      <a:pt x="2560" y="8569"/>
                    </a:cubicBezTo>
                    <a:cubicBezTo>
                      <a:pt x="4152" y="8569"/>
                      <a:pt x="6542" y="8074"/>
                      <a:pt x="7895" y="8059"/>
                    </a:cubicBezTo>
                    <a:cubicBezTo>
                      <a:pt x="7941" y="8059"/>
                      <a:pt x="7987" y="8059"/>
                      <a:pt x="8035" y="8059"/>
                    </a:cubicBezTo>
                    <a:cubicBezTo>
                      <a:pt x="9413" y="8059"/>
                      <a:pt x="11490" y="8163"/>
                      <a:pt x="13452" y="8163"/>
                    </a:cubicBezTo>
                    <a:cubicBezTo>
                      <a:pt x="14568" y="8163"/>
                      <a:pt x="15647" y="8129"/>
                      <a:pt x="16539" y="8023"/>
                    </a:cubicBezTo>
                    <a:cubicBezTo>
                      <a:pt x="19039" y="7726"/>
                      <a:pt x="20932" y="7785"/>
                      <a:pt x="20611" y="5594"/>
                    </a:cubicBezTo>
                    <a:cubicBezTo>
                      <a:pt x="20314" y="3565"/>
                      <a:pt x="20918" y="0"/>
                      <a:pt x="184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24" name="Google Shape;424;p68"/>
          <p:cNvSpPr txBox="1"/>
          <p:nvPr/>
        </p:nvSpPr>
        <p:spPr>
          <a:xfrm>
            <a:off x="302150" y="862525"/>
            <a:ext cx="8443800" cy="1048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CA" sz="1700">
                <a:solidFill>
                  <a:srgbClr val="FFFFFF"/>
                </a:solidFill>
              </a:rPr>
              <a:t>For families who have a first language that is not English, there is a link being posted in the chat that will provide you with instructions to view the information in your first language.</a:t>
            </a:r>
            <a:endParaRPr sz="1500">
              <a:solidFill>
                <a:srgbClr val="FFFFFF"/>
              </a:solidFill>
            </a:endParaRPr>
          </a:p>
        </p:txBody>
      </p:sp>
      <p:pic>
        <p:nvPicPr>
          <p:cNvPr id="425" name="Google Shape;425;p68">
            <a:hlinkClick r:id="rId3"/>
          </p:cNvPr>
          <p:cNvPicPr preferRelativeResize="0"/>
          <p:nvPr/>
        </p:nvPicPr>
        <p:blipFill rotWithShape="1">
          <a:blip r:embed="rId4">
            <a:alphaModFix/>
          </a:blip>
          <a:srcRect b="0" l="0" r="0" t="0"/>
          <a:stretch/>
        </p:blipFill>
        <p:spPr>
          <a:xfrm>
            <a:off x="302150" y="248150"/>
            <a:ext cx="457200" cy="457200"/>
          </a:xfrm>
          <a:prstGeom prst="rect">
            <a:avLst/>
          </a:prstGeom>
          <a:noFill/>
          <a:ln>
            <a:noFill/>
          </a:ln>
        </p:spPr>
      </p:pic>
      <p:pic>
        <p:nvPicPr>
          <p:cNvPr id="426" name="Google Shape;426;p68">
            <a:hlinkClick r:id="rId5"/>
          </p:cNvPr>
          <p:cNvPicPr preferRelativeResize="0"/>
          <p:nvPr/>
        </p:nvPicPr>
        <p:blipFill rotWithShape="1">
          <a:blip r:embed="rId6">
            <a:alphaModFix/>
          </a:blip>
          <a:srcRect b="0" l="0" r="0" t="0"/>
          <a:stretch/>
        </p:blipFill>
        <p:spPr>
          <a:xfrm>
            <a:off x="2186400" y="4250725"/>
            <a:ext cx="457200" cy="457200"/>
          </a:xfrm>
          <a:prstGeom prst="rect">
            <a:avLst/>
          </a:prstGeom>
          <a:noFill/>
          <a:ln>
            <a:noFill/>
          </a:ln>
        </p:spPr>
      </p:pic>
      <p:pic>
        <p:nvPicPr>
          <p:cNvPr id="427" name="Google Shape;427;p68">
            <a:hlinkClick r:id="rId7"/>
          </p:cNvPr>
          <p:cNvPicPr preferRelativeResize="0"/>
          <p:nvPr/>
        </p:nvPicPr>
        <p:blipFill rotWithShape="1">
          <a:blip r:embed="rId8">
            <a:alphaModFix/>
          </a:blip>
          <a:srcRect b="0" l="0" r="0" t="0"/>
          <a:stretch/>
        </p:blipFill>
        <p:spPr>
          <a:xfrm>
            <a:off x="2732175" y="3296950"/>
            <a:ext cx="457200" cy="457200"/>
          </a:xfrm>
          <a:prstGeom prst="rect">
            <a:avLst/>
          </a:prstGeom>
          <a:noFill/>
          <a:ln>
            <a:noFill/>
          </a:ln>
        </p:spPr>
      </p:pic>
      <p:pic>
        <p:nvPicPr>
          <p:cNvPr id="428" name="Google Shape;428;p68">
            <a:hlinkClick r:id="rId9"/>
          </p:cNvPr>
          <p:cNvPicPr preferRelativeResize="0"/>
          <p:nvPr/>
        </p:nvPicPr>
        <p:blipFill rotWithShape="1">
          <a:blip r:embed="rId10">
            <a:alphaModFix/>
          </a:blip>
          <a:srcRect b="0" l="0" r="0" t="0"/>
          <a:stretch/>
        </p:blipFill>
        <p:spPr>
          <a:xfrm>
            <a:off x="2186400" y="1822363"/>
            <a:ext cx="457200" cy="457200"/>
          </a:xfrm>
          <a:prstGeom prst="rect">
            <a:avLst/>
          </a:prstGeom>
          <a:noFill/>
          <a:ln>
            <a:noFill/>
          </a:ln>
        </p:spPr>
      </p:pic>
      <p:pic>
        <p:nvPicPr>
          <p:cNvPr id="429" name="Google Shape;429;p68">
            <a:hlinkClick r:id="rId11"/>
          </p:cNvPr>
          <p:cNvPicPr preferRelativeResize="0"/>
          <p:nvPr/>
        </p:nvPicPr>
        <p:blipFill rotWithShape="1">
          <a:blip r:embed="rId12">
            <a:alphaModFix/>
          </a:blip>
          <a:srcRect b="0" l="0" r="0" t="0"/>
          <a:stretch/>
        </p:blipFill>
        <p:spPr>
          <a:xfrm>
            <a:off x="535250" y="2150050"/>
            <a:ext cx="457200" cy="457200"/>
          </a:xfrm>
          <a:prstGeom prst="rect">
            <a:avLst/>
          </a:prstGeom>
          <a:noFill/>
          <a:ln>
            <a:noFill/>
          </a:ln>
        </p:spPr>
      </p:pic>
      <p:pic>
        <p:nvPicPr>
          <p:cNvPr id="430" name="Google Shape;430;p68">
            <a:hlinkClick r:id="rId13"/>
          </p:cNvPr>
          <p:cNvPicPr preferRelativeResize="0"/>
          <p:nvPr/>
        </p:nvPicPr>
        <p:blipFill rotWithShape="1">
          <a:blip r:embed="rId14">
            <a:alphaModFix/>
          </a:blip>
          <a:srcRect b="0" l="0" r="0" t="0"/>
          <a:stretch/>
        </p:blipFill>
        <p:spPr>
          <a:xfrm>
            <a:off x="2512350" y="2653275"/>
            <a:ext cx="457200" cy="457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4" name="Shape 434"/>
        <p:cNvGrpSpPr/>
        <p:nvPr/>
      </p:nvGrpSpPr>
      <p:grpSpPr>
        <a:xfrm>
          <a:off x="0" y="0"/>
          <a:ext cx="0" cy="0"/>
          <a:chOff x="0" y="0"/>
          <a:chExt cx="0" cy="0"/>
        </a:xfrm>
      </p:grpSpPr>
      <p:grpSp>
        <p:nvGrpSpPr>
          <p:cNvPr id="435" name="Google Shape;435;p69"/>
          <p:cNvGrpSpPr/>
          <p:nvPr/>
        </p:nvGrpSpPr>
        <p:grpSpPr>
          <a:xfrm>
            <a:off x="-134818" y="-1"/>
            <a:ext cx="5016590" cy="4392078"/>
            <a:chOff x="-78373" y="-22579"/>
            <a:chExt cx="5016590" cy="4392078"/>
          </a:xfrm>
        </p:grpSpPr>
        <p:pic>
          <p:nvPicPr>
            <p:cNvPr id="436" name="Google Shape;436;p69"/>
            <p:cNvPicPr preferRelativeResize="0"/>
            <p:nvPr/>
          </p:nvPicPr>
          <p:blipFill rotWithShape="1">
            <a:blip r:embed="rId3">
              <a:alphaModFix/>
            </a:blip>
            <a:srcRect b="0" l="0" r="0" t="0"/>
            <a:stretch/>
          </p:blipFill>
          <p:spPr>
            <a:xfrm>
              <a:off x="51892" y="-22579"/>
              <a:ext cx="4886325" cy="4029075"/>
            </a:xfrm>
            <a:prstGeom prst="rect">
              <a:avLst/>
            </a:prstGeom>
            <a:noFill/>
            <a:ln>
              <a:noFill/>
            </a:ln>
          </p:spPr>
        </p:pic>
        <p:pic>
          <p:nvPicPr>
            <p:cNvPr id="437" name="Google Shape;437;p69"/>
            <p:cNvPicPr preferRelativeResize="0"/>
            <p:nvPr/>
          </p:nvPicPr>
          <p:blipFill rotWithShape="1">
            <a:blip r:embed="rId4">
              <a:alphaModFix/>
            </a:blip>
            <a:srcRect b="0" l="33326" r="37168" t="0"/>
            <a:stretch/>
          </p:blipFill>
          <p:spPr>
            <a:xfrm>
              <a:off x="-78373" y="1047576"/>
              <a:ext cx="1742450" cy="3321923"/>
            </a:xfrm>
            <a:prstGeom prst="rect">
              <a:avLst/>
            </a:prstGeom>
            <a:noFill/>
            <a:ln>
              <a:noFill/>
            </a:ln>
          </p:spPr>
        </p:pic>
      </p:grpSp>
      <p:sp>
        <p:nvSpPr>
          <p:cNvPr id="438" name="Google Shape;438;p69"/>
          <p:cNvSpPr txBox="1"/>
          <p:nvPr>
            <p:ph type="ctrTitle"/>
          </p:nvPr>
        </p:nvSpPr>
        <p:spPr>
          <a:xfrm flipH="1">
            <a:off x="3738000" y="2054351"/>
            <a:ext cx="5406000" cy="28152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9000"/>
              <a:buNone/>
            </a:pPr>
            <a:r>
              <a:rPr b="1" lang="en-CA" sz="5400">
                <a:solidFill>
                  <a:srgbClr val="6A89BC"/>
                </a:solidFill>
                <a:latin typeface="Englebert"/>
                <a:ea typeface="Englebert"/>
                <a:cs typeface="Englebert"/>
                <a:sym typeface="Englebert"/>
              </a:rPr>
              <a:t>Welcome To Kindergarten</a:t>
            </a:r>
            <a:r>
              <a:rPr b="1" lang="en-CA" sz="5400">
                <a:solidFill>
                  <a:srgbClr val="6A89BC"/>
                </a:solidFill>
              </a:rPr>
              <a:t> at Glencairn!</a:t>
            </a:r>
            <a:endParaRPr b="1" sz="5400">
              <a:solidFill>
                <a:srgbClr val="6A89BC"/>
              </a:solidFill>
              <a:latin typeface="Englebert"/>
              <a:ea typeface="Englebert"/>
              <a:cs typeface="Englebert"/>
              <a:sym typeface="Englebert"/>
            </a:endParaRPr>
          </a:p>
        </p:txBody>
      </p:sp>
      <p:pic>
        <p:nvPicPr>
          <p:cNvPr id="439" name="Google Shape;439;p69"/>
          <p:cNvPicPr preferRelativeResize="0"/>
          <p:nvPr/>
        </p:nvPicPr>
        <p:blipFill rotWithShape="1">
          <a:blip r:embed="rId5">
            <a:alphaModFix/>
          </a:blip>
          <a:srcRect b="0" l="0" r="0" t="0"/>
          <a:stretch/>
        </p:blipFill>
        <p:spPr>
          <a:xfrm>
            <a:off x="4290304" y="634475"/>
            <a:ext cx="4724597" cy="933108"/>
          </a:xfrm>
          <a:prstGeom prst="rect">
            <a:avLst/>
          </a:prstGeom>
          <a:noFill/>
          <a:ln>
            <a:noFill/>
          </a:ln>
        </p:spPr>
      </p:pic>
      <p:pic>
        <p:nvPicPr>
          <p:cNvPr id="440" name="Google Shape;440;p69"/>
          <p:cNvPicPr preferRelativeResize="0"/>
          <p:nvPr/>
        </p:nvPicPr>
        <p:blipFill>
          <a:blip r:embed="rId6">
            <a:alphaModFix/>
          </a:blip>
          <a:stretch>
            <a:fillRect/>
          </a:stretch>
        </p:blipFill>
        <p:spPr>
          <a:xfrm>
            <a:off x="123142" y="4233058"/>
            <a:ext cx="784770" cy="76842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70">
            <a:hlinkClick r:id="rId3"/>
          </p:cNvPr>
          <p:cNvPicPr preferRelativeResize="0"/>
          <p:nvPr/>
        </p:nvPicPr>
        <p:blipFill>
          <a:blip r:embed="rId4">
            <a:alphaModFix/>
          </a:blip>
          <a:stretch>
            <a:fillRect/>
          </a:stretch>
        </p:blipFill>
        <p:spPr>
          <a:xfrm>
            <a:off x="1550100" y="152400"/>
            <a:ext cx="6043810"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9" name="Shape 449"/>
        <p:cNvGrpSpPr/>
        <p:nvPr/>
      </p:nvGrpSpPr>
      <p:grpSpPr>
        <a:xfrm>
          <a:off x="0" y="0"/>
          <a:ext cx="0" cy="0"/>
          <a:chOff x="0" y="0"/>
          <a:chExt cx="0" cy="0"/>
        </a:xfrm>
      </p:grpSpPr>
      <p:sp>
        <p:nvSpPr>
          <p:cNvPr id="450" name="Google Shape;450;p71"/>
          <p:cNvSpPr txBox="1"/>
          <p:nvPr>
            <p:ph idx="2" type="ctrTitle"/>
          </p:nvPr>
        </p:nvSpPr>
        <p:spPr>
          <a:xfrm>
            <a:off x="1084725" y="3842775"/>
            <a:ext cx="7345500" cy="577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600"/>
              <a:buNone/>
            </a:pPr>
            <a:r>
              <a:rPr lang="en-CA"/>
              <a:t>CREDITS</a:t>
            </a:r>
            <a:endParaRPr/>
          </a:p>
        </p:txBody>
      </p:sp>
      <p:grpSp>
        <p:nvGrpSpPr>
          <p:cNvPr id="451" name="Google Shape;451;p71"/>
          <p:cNvGrpSpPr/>
          <p:nvPr/>
        </p:nvGrpSpPr>
        <p:grpSpPr>
          <a:xfrm>
            <a:off x="729915" y="99603"/>
            <a:ext cx="8520600" cy="810238"/>
            <a:chOff x="741947" y="51475"/>
            <a:chExt cx="8520600" cy="810238"/>
          </a:xfrm>
        </p:grpSpPr>
        <p:sp>
          <p:nvSpPr>
            <p:cNvPr id="452" name="Google Shape;452;p71"/>
            <p:cNvSpPr txBox="1"/>
            <p:nvPr/>
          </p:nvSpPr>
          <p:spPr>
            <a:xfrm>
              <a:off x="741947" y="51475"/>
              <a:ext cx="85206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600"/>
                <a:buFont typeface="Englebert"/>
                <a:buNone/>
              </a:pPr>
              <a:r>
                <a:rPr b="1" i="0" lang="en-CA" sz="3600" u="none" cap="none" strike="noStrike">
                  <a:solidFill>
                    <a:srgbClr val="6A89BC"/>
                  </a:solidFill>
                  <a:latin typeface="Englebert"/>
                  <a:ea typeface="Englebert"/>
                  <a:cs typeface="Englebert"/>
                  <a:sym typeface="Englebert"/>
                </a:rPr>
                <a:t>Your Welcome to Kindergarten </a:t>
              </a:r>
              <a:r>
                <a:rPr b="1" i="0" lang="en-CA" sz="3600" u="none" cap="none" strike="noStrike">
                  <a:solidFill>
                    <a:srgbClr val="6A89BC"/>
                  </a:solidFill>
                  <a:latin typeface="Englebert"/>
                  <a:ea typeface="Englebert"/>
                  <a:cs typeface="Englebert"/>
                  <a:sym typeface="Englebert"/>
                </a:rPr>
                <a:t>Bag…</a:t>
              </a:r>
              <a:endParaRPr b="0" i="0" sz="1400" u="none" cap="none" strike="noStrike">
                <a:solidFill>
                  <a:srgbClr val="000000"/>
                </a:solidFill>
                <a:latin typeface="Arial"/>
                <a:ea typeface="Arial"/>
                <a:cs typeface="Arial"/>
                <a:sym typeface="Arial"/>
              </a:endParaRPr>
            </a:p>
          </p:txBody>
        </p:sp>
        <p:pic>
          <p:nvPicPr>
            <p:cNvPr id="453" name="Google Shape;453;p71"/>
            <p:cNvPicPr preferRelativeResize="0"/>
            <p:nvPr/>
          </p:nvPicPr>
          <p:blipFill rotWithShape="1">
            <a:blip r:embed="rId3">
              <a:alphaModFix/>
            </a:blip>
            <a:srcRect b="0" l="0" r="0" t="0"/>
            <a:stretch/>
          </p:blipFill>
          <p:spPr>
            <a:xfrm>
              <a:off x="1013538" y="71138"/>
              <a:ext cx="876300" cy="790575"/>
            </a:xfrm>
            <a:prstGeom prst="rect">
              <a:avLst/>
            </a:prstGeom>
            <a:noFill/>
            <a:ln>
              <a:noFill/>
            </a:ln>
          </p:spPr>
        </p:pic>
      </p:grpSp>
      <p:sp>
        <p:nvSpPr>
          <p:cNvPr id="454" name="Google Shape;454;p71"/>
          <p:cNvSpPr txBox="1"/>
          <p:nvPr/>
        </p:nvSpPr>
        <p:spPr>
          <a:xfrm>
            <a:off x="77119" y="2999899"/>
            <a:ext cx="4846500" cy="367800"/>
          </a:xfrm>
          <a:prstGeom prst="rect">
            <a:avLst/>
          </a:prstGeom>
          <a:noFill/>
          <a:ln>
            <a:noFill/>
          </a:ln>
        </p:spPr>
        <p:txBody>
          <a:bodyPr anchorCtr="0" anchor="ctr" bIns="91425" lIns="91425" spcFirstLastPara="1" rIns="91425" wrap="square" tIns="91425">
            <a:noAutofit/>
          </a:bodyPr>
          <a:lstStyle/>
          <a:p>
            <a:pPr indent="-4762" lvl="0" marL="457200" marR="0" rtl="0" algn="just">
              <a:lnSpc>
                <a:spcPct val="100000"/>
              </a:lnSpc>
              <a:spcBef>
                <a:spcPts val="0"/>
              </a:spcBef>
              <a:spcAft>
                <a:spcPts val="0"/>
              </a:spcAft>
              <a:buClr>
                <a:srgbClr val="FFFFFF"/>
              </a:buClr>
              <a:buSzPts val="1200"/>
              <a:buFont typeface="Zilla Slab Light"/>
              <a:buNone/>
            </a:pPr>
            <a:r>
              <a:rPr b="0" i="0" lang="en-CA" sz="1800" u="none" cap="none" strike="noStrike">
                <a:latin typeface="Zilla Slab Light"/>
                <a:ea typeface="Zilla Slab Light"/>
                <a:cs typeface="Zilla Slab Light"/>
                <a:sym typeface="Zilla Slab Light"/>
              </a:rPr>
              <a:t>Your Welcome to Kindergarten bag is filled with many amazing materials and resources for talking, reading, singing and</a:t>
            </a:r>
            <a:endParaRPr b="0" i="0" sz="1400" u="none" cap="none" strike="noStrike">
              <a:latin typeface="Arial"/>
              <a:ea typeface="Arial"/>
              <a:cs typeface="Arial"/>
              <a:sym typeface="Arial"/>
            </a:endParaRPr>
          </a:p>
          <a:p>
            <a:pPr indent="-4762" lvl="0" marL="457200" marR="0" rtl="0" algn="just">
              <a:lnSpc>
                <a:spcPct val="100000"/>
              </a:lnSpc>
              <a:spcBef>
                <a:spcPts val="0"/>
              </a:spcBef>
              <a:spcAft>
                <a:spcPts val="0"/>
              </a:spcAft>
              <a:buClr>
                <a:srgbClr val="FFFFFF"/>
              </a:buClr>
              <a:buSzPts val="1200"/>
              <a:buFont typeface="Zilla Slab Light"/>
              <a:buNone/>
            </a:pPr>
            <a:r>
              <a:rPr b="0" i="0" lang="en-CA" sz="1800" u="none" cap="none" strike="noStrike">
                <a:latin typeface="Zilla Slab Light"/>
                <a:ea typeface="Zilla Slab Light"/>
                <a:cs typeface="Zilla Slab Light"/>
                <a:sym typeface="Zilla Slab Light"/>
              </a:rPr>
              <a:t>playing together!</a:t>
            </a:r>
            <a:endParaRPr b="0" i="0" sz="1400" u="none" cap="none" strike="noStrike">
              <a:latin typeface="Arial"/>
              <a:ea typeface="Arial"/>
              <a:cs typeface="Arial"/>
              <a:sym typeface="Arial"/>
            </a:endParaRPr>
          </a:p>
          <a:p>
            <a:pPr indent="-4762" lvl="0" marL="457200" marR="0" rtl="0" algn="just">
              <a:lnSpc>
                <a:spcPct val="100000"/>
              </a:lnSpc>
              <a:spcBef>
                <a:spcPts val="0"/>
              </a:spcBef>
              <a:spcAft>
                <a:spcPts val="0"/>
              </a:spcAft>
              <a:buClr>
                <a:srgbClr val="FFFFFF"/>
              </a:buClr>
              <a:buSzPts val="1200"/>
              <a:buFont typeface="Zilla Slab Light"/>
              <a:buNone/>
            </a:pPr>
            <a:r>
              <a:t/>
            </a:r>
            <a:endParaRPr b="0" i="0" sz="1800" u="none" cap="none" strike="noStrike">
              <a:latin typeface="Zilla Slab Light"/>
              <a:ea typeface="Zilla Slab Light"/>
              <a:cs typeface="Zilla Slab Light"/>
              <a:sym typeface="Zilla Slab Light"/>
            </a:endParaRPr>
          </a:p>
          <a:p>
            <a:pPr indent="-4762" lvl="0" marL="457200" marR="0" rtl="0" algn="just">
              <a:lnSpc>
                <a:spcPct val="100000"/>
              </a:lnSpc>
              <a:spcBef>
                <a:spcPts val="0"/>
              </a:spcBef>
              <a:spcAft>
                <a:spcPts val="0"/>
              </a:spcAft>
              <a:buClr>
                <a:srgbClr val="FFFFFF"/>
              </a:buClr>
              <a:buSzPts val="1200"/>
              <a:buFont typeface="Zilla Slab Light"/>
              <a:buNone/>
            </a:pPr>
            <a:r>
              <a:t/>
            </a:r>
            <a:endParaRPr b="0" i="0" sz="1800" u="none" cap="none" strike="noStrike">
              <a:latin typeface="Zilla Slab Light"/>
              <a:ea typeface="Zilla Slab Light"/>
              <a:cs typeface="Zilla Slab Light"/>
              <a:sym typeface="Zilla Slab Light"/>
            </a:endParaRPr>
          </a:p>
          <a:p>
            <a:pPr indent="-4762" lvl="0" marL="457200" marR="0" rtl="0" algn="just">
              <a:lnSpc>
                <a:spcPct val="100000"/>
              </a:lnSpc>
              <a:spcBef>
                <a:spcPts val="0"/>
              </a:spcBef>
              <a:spcAft>
                <a:spcPts val="0"/>
              </a:spcAft>
              <a:buClr>
                <a:srgbClr val="FFFFFF"/>
              </a:buClr>
              <a:buSzPts val="1200"/>
              <a:buFont typeface="Zilla Slab Light"/>
              <a:buNone/>
            </a:pPr>
            <a:r>
              <a:rPr b="0" i="0" lang="en-CA" sz="1800" u="none" cap="none" strike="noStrike">
                <a:latin typeface="Zilla Slab Light"/>
                <a:ea typeface="Zilla Slab Light"/>
                <a:cs typeface="Zilla Slab Light"/>
                <a:sym typeface="Zilla Slab Light"/>
              </a:rPr>
              <a:t>Pick an item or activity that you can enjoy together every day!</a:t>
            </a:r>
            <a:endParaRPr b="0" i="0" sz="1400" u="none" cap="none" strike="noStrike">
              <a:latin typeface="Arial"/>
              <a:ea typeface="Arial"/>
              <a:cs typeface="Arial"/>
              <a:sym typeface="Arial"/>
            </a:endParaRPr>
          </a:p>
          <a:p>
            <a:pPr indent="-4762" lvl="0" marL="457200" marR="0" rtl="0" algn="just">
              <a:lnSpc>
                <a:spcPct val="100000"/>
              </a:lnSpc>
              <a:spcBef>
                <a:spcPts val="0"/>
              </a:spcBef>
              <a:spcAft>
                <a:spcPts val="0"/>
              </a:spcAft>
              <a:buClr>
                <a:srgbClr val="FFFFFF"/>
              </a:buClr>
              <a:buSzPts val="1200"/>
              <a:buFont typeface="Zilla Slab Light"/>
              <a:buNone/>
            </a:pPr>
            <a:r>
              <a:t/>
            </a:r>
            <a:endParaRPr b="0" i="0" sz="1600" u="none" cap="none" strike="noStrike">
              <a:solidFill>
                <a:srgbClr val="31486D"/>
              </a:solidFill>
              <a:latin typeface="Zilla Slab Light"/>
              <a:ea typeface="Zilla Slab Light"/>
              <a:cs typeface="Zilla Slab Light"/>
              <a:sym typeface="Zilla Slab Light"/>
            </a:endParaRPr>
          </a:p>
          <a:p>
            <a:pPr indent="-4762" lvl="0" marL="457200" marR="0" rtl="0" algn="just">
              <a:lnSpc>
                <a:spcPct val="100000"/>
              </a:lnSpc>
              <a:spcBef>
                <a:spcPts val="0"/>
              </a:spcBef>
              <a:spcAft>
                <a:spcPts val="0"/>
              </a:spcAft>
              <a:buClr>
                <a:srgbClr val="FFFFFF"/>
              </a:buClr>
              <a:buSzPts val="1200"/>
              <a:buFont typeface="Zilla Slab Light"/>
              <a:buNone/>
            </a:pPr>
            <a:r>
              <a:t/>
            </a:r>
            <a:endParaRPr b="0" i="0" sz="1600" u="none" cap="none" strike="noStrike">
              <a:solidFill>
                <a:srgbClr val="31486D"/>
              </a:solidFill>
              <a:latin typeface="Zilla Slab Light"/>
              <a:ea typeface="Zilla Slab Light"/>
              <a:cs typeface="Zilla Slab Light"/>
              <a:sym typeface="Zilla Slab Light"/>
            </a:endParaRPr>
          </a:p>
          <a:p>
            <a:pPr indent="-292100" lvl="0" marL="457200" marR="0" rtl="0" algn="just">
              <a:lnSpc>
                <a:spcPct val="100000"/>
              </a:lnSpc>
              <a:spcBef>
                <a:spcPts val="0"/>
              </a:spcBef>
              <a:spcAft>
                <a:spcPts val="0"/>
              </a:spcAft>
              <a:buClr>
                <a:srgbClr val="FFFFFF"/>
              </a:buClr>
              <a:buSzPts val="1200"/>
              <a:buFont typeface="Zilla Slab Light"/>
              <a:buNone/>
            </a:pPr>
            <a:r>
              <a:t/>
            </a:r>
            <a:endParaRPr b="0" i="0" sz="1600" u="none" cap="none" strike="noStrike">
              <a:solidFill>
                <a:srgbClr val="31486D"/>
              </a:solidFill>
              <a:latin typeface="Zilla Slab Light"/>
              <a:ea typeface="Zilla Slab Light"/>
              <a:cs typeface="Zilla Slab Light"/>
              <a:sym typeface="Zilla Slab Light"/>
            </a:endParaRPr>
          </a:p>
        </p:txBody>
      </p:sp>
      <p:sp>
        <p:nvSpPr>
          <p:cNvPr id="455" name="Google Shape;455;p71"/>
          <p:cNvSpPr txBox="1"/>
          <p:nvPr/>
        </p:nvSpPr>
        <p:spPr>
          <a:xfrm>
            <a:off x="5393425" y="4350225"/>
            <a:ext cx="3305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CA" sz="1000">
                <a:latin typeface="Zilla Slab Light"/>
                <a:ea typeface="Zilla Slab Light"/>
                <a:cs typeface="Zilla Slab Light"/>
                <a:sym typeface="Zilla Slab Light"/>
              </a:rPr>
              <a:t>click on the picture to see a video about what’s in the bag</a:t>
            </a:r>
            <a:endParaRPr i="1" sz="1000">
              <a:latin typeface="Zilla Slab Light"/>
              <a:ea typeface="Zilla Slab Light"/>
              <a:cs typeface="Zilla Slab Light"/>
              <a:sym typeface="Zilla Slab Light"/>
            </a:endParaRPr>
          </a:p>
        </p:txBody>
      </p:sp>
      <p:pic>
        <p:nvPicPr>
          <p:cNvPr id="456" name="Google Shape;456;p71">
            <a:hlinkClick r:id="rId4"/>
          </p:cNvPr>
          <p:cNvPicPr preferRelativeResize="0"/>
          <p:nvPr/>
        </p:nvPicPr>
        <p:blipFill>
          <a:blip r:embed="rId5">
            <a:alphaModFix/>
          </a:blip>
          <a:stretch>
            <a:fillRect/>
          </a:stretch>
        </p:blipFill>
        <p:spPr>
          <a:xfrm>
            <a:off x="5649269" y="1315966"/>
            <a:ext cx="2591934" cy="2628135"/>
          </a:xfrm>
          <a:prstGeom prst="rect">
            <a:avLst/>
          </a:prstGeom>
          <a:noFill/>
          <a:ln>
            <a:noFill/>
          </a:ln>
        </p:spPr>
      </p:pic>
      <p:pic>
        <p:nvPicPr>
          <p:cNvPr id="457" name="Google Shape;457;p71">
            <a:hlinkClick r:id="rId6"/>
          </p:cNvPr>
          <p:cNvPicPr preferRelativeResize="0"/>
          <p:nvPr/>
        </p:nvPicPr>
        <p:blipFill rotWithShape="1">
          <a:blip r:embed="rId7">
            <a:alphaModFix/>
          </a:blip>
          <a:srcRect b="0" l="0" r="0" t="0"/>
          <a:stretch/>
        </p:blipFill>
        <p:spPr>
          <a:xfrm>
            <a:off x="120325" y="199929"/>
            <a:ext cx="609600" cy="609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1" name="Shape 461"/>
        <p:cNvGrpSpPr/>
        <p:nvPr/>
      </p:nvGrpSpPr>
      <p:grpSpPr>
        <a:xfrm>
          <a:off x="0" y="0"/>
          <a:ext cx="0" cy="0"/>
          <a:chOff x="0" y="0"/>
          <a:chExt cx="0" cy="0"/>
        </a:xfrm>
      </p:grpSpPr>
      <p:sp>
        <p:nvSpPr>
          <p:cNvPr id="462" name="Google Shape;462;p72"/>
          <p:cNvSpPr txBox="1"/>
          <p:nvPr>
            <p:ph idx="2" type="ctrTitle"/>
          </p:nvPr>
        </p:nvSpPr>
        <p:spPr>
          <a:xfrm>
            <a:off x="1084725" y="3842775"/>
            <a:ext cx="7345500" cy="577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600"/>
              <a:buNone/>
            </a:pPr>
            <a:r>
              <a:rPr lang="en-CA"/>
              <a:t>CREDITS</a:t>
            </a:r>
            <a:endParaRPr/>
          </a:p>
        </p:txBody>
      </p:sp>
      <p:sp>
        <p:nvSpPr>
          <p:cNvPr id="463" name="Google Shape;463;p72"/>
          <p:cNvSpPr txBox="1"/>
          <p:nvPr>
            <p:ph idx="4294967295" type="ctrTitle"/>
          </p:nvPr>
        </p:nvSpPr>
        <p:spPr>
          <a:xfrm>
            <a:off x="2978434" y="42150"/>
            <a:ext cx="3995122" cy="32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2800"/>
              <a:buFont typeface="Englebert"/>
              <a:buNone/>
            </a:pPr>
            <a:r>
              <a:rPr b="1" i="0" lang="en-CA" sz="3600" u="none" cap="none" strike="noStrike">
                <a:solidFill>
                  <a:srgbClr val="6A89BC"/>
                </a:solidFill>
                <a:latin typeface="Englebert"/>
                <a:ea typeface="Englebert"/>
                <a:cs typeface="Englebert"/>
                <a:sym typeface="Englebert"/>
              </a:rPr>
              <a:t>Meet your </a:t>
            </a:r>
            <a:r>
              <a:rPr b="1" lang="en-CA" sz="3600">
                <a:solidFill>
                  <a:srgbClr val="6A89BC"/>
                </a:solidFill>
              </a:rPr>
              <a:t>Educators</a:t>
            </a:r>
            <a:endParaRPr b="1" i="0" sz="3600" u="none" cap="none" strike="noStrike">
              <a:solidFill>
                <a:srgbClr val="6A89BC"/>
              </a:solidFill>
              <a:latin typeface="Englebert"/>
              <a:ea typeface="Englebert"/>
              <a:cs typeface="Englebert"/>
              <a:sym typeface="Englebert"/>
            </a:endParaRPr>
          </a:p>
        </p:txBody>
      </p:sp>
      <p:sp>
        <p:nvSpPr>
          <p:cNvPr id="464" name="Google Shape;464;p72"/>
          <p:cNvSpPr txBox="1"/>
          <p:nvPr/>
        </p:nvSpPr>
        <p:spPr>
          <a:xfrm>
            <a:off x="6300325" y="655400"/>
            <a:ext cx="2783100" cy="2466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1200"/>
              <a:buFont typeface="Zilla Slab Light"/>
              <a:buNone/>
            </a:pPr>
            <a:r>
              <a:rPr b="0" i="0" lang="en-CA" sz="1600" u="none" cap="none" strike="noStrike">
                <a:solidFill>
                  <a:srgbClr val="31486D"/>
                </a:solidFill>
                <a:latin typeface="Zilla Slab Light"/>
                <a:ea typeface="Zilla Slab Light"/>
                <a:cs typeface="Zilla Slab Light"/>
                <a:sym typeface="Zilla Slab Light"/>
              </a:rPr>
              <a:t>Hi! </a:t>
            </a:r>
            <a:endParaRPr b="0" i="0" sz="1600" u="none" cap="none" strike="noStrike">
              <a:solidFill>
                <a:srgbClr val="31486D"/>
              </a:solidFill>
              <a:latin typeface="Zilla Slab Light"/>
              <a:ea typeface="Zilla Slab Light"/>
              <a:cs typeface="Zilla Slab Light"/>
              <a:sym typeface="Zilla Slab Light"/>
            </a:endParaRPr>
          </a:p>
          <a:p>
            <a:pPr indent="0" lvl="0" marL="0" marR="0" rtl="0" algn="ctr">
              <a:lnSpc>
                <a:spcPct val="100000"/>
              </a:lnSpc>
              <a:spcBef>
                <a:spcPts val="0"/>
              </a:spcBef>
              <a:spcAft>
                <a:spcPts val="0"/>
              </a:spcAft>
              <a:buClr>
                <a:srgbClr val="FFFFFF"/>
              </a:buClr>
              <a:buSzPts val="1200"/>
              <a:buFont typeface="Zilla Slab Light"/>
              <a:buNone/>
            </a:pPr>
            <a:r>
              <a:t/>
            </a:r>
            <a:endParaRPr sz="1600">
              <a:solidFill>
                <a:srgbClr val="31486D"/>
              </a:solidFill>
              <a:latin typeface="Zilla Slab Light"/>
              <a:ea typeface="Zilla Slab Light"/>
              <a:cs typeface="Zilla Slab Light"/>
              <a:sym typeface="Zilla Slab Light"/>
            </a:endParaRPr>
          </a:p>
          <a:p>
            <a:pPr indent="0" lvl="0" marL="0" marR="0" rtl="0" algn="ctr">
              <a:lnSpc>
                <a:spcPct val="100000"/>
              </a:lnSpc>
              <a:spcBef>
                <a:spcPts val="0"/>
              </a:spcBef>
              <a:spcAft>
                <a:spcPts val="0"/>
              </a:spcAft>
              <a:buClr>
                <a:srgbClr val="FFFFFF"/>
              </a:buClr>
              <a:buSzPts val="1200"/>
              <a:buFont typeface="Zilla Slab Light"/>
              <a:buNone/>
            </a:pPr>
            <a:r>
              <a:rPr b="0" i="0" lang="en-CA" sz="1600" u="none" cap="none" strike="noStrike">
                <a:solidFill>
                  <a:srgbClr val="31486D"/>
                </a:solidFill>
                <a:latin typeface="Zilla Slab Light"/>
                <a:ea typeface="Zilla Slab Light"/>
                <a:cs typeface="Zilla Slab Light"/>
                <a:sym typeface="Zilla Slab Light"/>
              </a:rPr>
              <a:t>We’re </a:t>
            </a:r>
            <a:r>
              <a:rPr lang="en-CA" sz="1600">
                <a:solidFill>
                  <a:srgbClr val="31486D"/>
                </a:solidFill>
                <a:latin typeface="Zilla Slab Light"/>
                <a:ea typeface="Zilla Slab Light"/>
                <a:cs typeface="Zilla Slab Light"/>
                <a:sym typeface="Zilla Slab Light"/>
              </a:rPr>
              <a:t>Mrs. Martin, Mrs. Shier, Mrs. Nicolas, Mrs. Martin, Mrs. Dhaliwal, Mrs. Stumpf, Mrs. C., and Mrs. Williams</a:t>
            </a:r>
            <a:r>
              <a:rPr b="0" i="0" lang="en-CA" sz="1600" u="none" cap="none" strike="noStrike">
                <a:solidFill>
                  <a:srgbClr val="31486D"/>
                </a:solidFill>
                <a:latin typeface="Zilla Slab Light"/>
                <a:ea typeface="Zilla Slab Light"/>
                <a:cs typeface="Zilla Slab Light"/>
                <a:sym typeface="Zilla Slab Light"/>
              </a:rPr>
              <a:t>. </a:t>
            </a:r>
            <a:endParaRPr b="0" i="0" sz="1600" u="none" cap="none" strike="noStrike">
              <a:solidFill>
                <a:srgbClr val="31486D"/>
              </a:solidFill>
              <a:latin typeface="Zilla Slab Light"/>
              <a:ea typeface="Zilla Slab Light"/>
              <a:cs typeface="Zilla Slab Light"/>
              <a:sym typeface="Zilla Slab Light"/>
            </a:endParaRPr>
          </a:p>
          <a:p>
            <a:pPr indent="0" lvl="0" marL="0" marR="0" rtl="0" algn="ctr">
              <a:lnSpc>
                <a:spcPct val="100000"/>
              </a:lnSpc>
              <a:spcBef>
                <a:spcPts val="0"/>
              </a:spcBef>
              <a:spcAft>
                <a:spcPts val="0"/>
              </a:spcAft>
              <a:buClr>
                <a:srgbClr val="FFFFFF"/>
              </a:buClr>
              <a:buSzPts val="1200"/>
              <a:buFont typeface="Zilla Slab Light"/>
              <a:buNone/>
            </a:pPr>
            <a:r>
              <a:t/>
            </a:r>
            <a:endParaRPr sz="1600">
              <a:solidFill>
                <a:srgbClr val="31486D"/>
              </a:solidFill>
              <a:latin typeface="Zilla Slab Light"/>
              <a:ea typeface="Zilla Slab Light"/>
              <a:cs typeface="Zilla Slab Light"/>
              <a:sym typeface="Zilla Slab Light"/>
            </a:endParaRPr>
          </a:p>
          <a:p>
            <a:pPr indent="0" lvl="0" marL="0" marR="0" rtl="0" algn="ctr">
              <a:lnSpc>
                <a:spcPct val="100000"/>
              </a:lnSpc>
              <a:spcBef>
                <a:spcPts val="0"/>
              </a:spcBef>
              <a:spcAft>
                <a:spcPts val="0"/>
              </a:spcAft>
              <a:buClr>
                <a:srgbClr val="FFFFFF"/>
              </a:buClr>
              <a:buSzPts val="1200"/>
              <a:buFont typeface="Zilla Slab Light"/>
              <a:buNone/>
            </a:pPr>
            <a:r>
              <a:rPr b="0" i="0" lang="en-CA" sz="1600" u="none" cap="none" strike="noStrike">
                <a:solidFill>
                  <a:srgbClr val="31486D"/>
                </a:solidFill>
                <a:latin typeface="Zilla Slab Light"/>
                <a:ea typeface="Zilla Slab Light"/>
                <a:cs typeface="Zilla Slab Light"/>
                <a:sym typeface="Zilla Slab Light"/>
              </a:rPr>
              <a:t>We are so excited that you are coming to Kindergarten!</a:t>
            </a:r>
            <a:endParaRPr b="0" i="0" sz="1400" u="none" cap="none" strike="noStrike">
              <a:solidFill>
                <a:srgbClr val="000000"/>
              </a:solidFill>
              <a:latin typeface="Arial"/>
              <a:ea typeface="Arial"/>
              <a:cs typeface="Arial"/>
              <a:sym typeface="Arial"/>
            </a:endParaRPr>
          </a:p>
        </p:txBody>
      </p:sp>
      <p:pic>
        <p:nvPicPr>
          <p:cNvPr id="465" name="Google Shape;465;p72"/>
          <p:cNvPicPr preferRelativeResize="0"/>
          <p:nvPr/>
        </p:nvPicPr>
        <p:blipFill rotWithShape="1">
          <a:blip r:embed="rId3">
            <a:alphaModFix/>
          </a:blip>
          <a:srcRect b="0" l="0" r="0" t="0"/>
          <a:stretch/>
        </p:blipFill>
        <p:spPr>
          <a:xfrm>
            <a:off x="-12031" y="3228708"/>
            <a:ext cx="9156033" cy="1914792"/>
          </a:xfrm>
          <a:prstGeom prst="rect">
            <a:avLst/>
          </a:prstGeom>
          <a:noFill/>
          <a:ln>
            <a:noFill/>
          </a:ln>
        </p:spPr>
      </p:pic>
      <p:pic>
        <p:nvPicPr>
          <p:cNvPr id="466" name="Google Shape;466;p72"/>
          <p:cNvPicPr preferRelativeResize="0"/>
          <p:nvPr/>
        </p:nvPicPr>
        <p:blipFill rotWithShape="1">
          <a:blip r:embed="rId4">
            <a:alphaModFix/>
          </a:blip>
          <a:srcRect b="0" l="0" r="0" t="0"/>
          <a:stretch/>
        </p:blipFill>
        <p:spPr>
          <a:xfrm>
            <a:off x="4363402" y="789065"/>
            <a:ext cx="1936916" cy="1945680"/>
          </a:xfrm>
          <a:prstGeom prst="rect">
            <a:avLst/>
          </a:prstGeom>
          <a:noFill/>
          <a:ln>
            <a:noFill/>
          </a:ln>
        </p:spPr>
      </p:pic>
      <p:pic>
        <p:nvPicPr>
          <p:cNvPr id="467" name="Google Shape;467;p72"/>
          <p:cNvPicPr preferRelativeResize="0"/>
          <p:nvPr/>
        </p:nvPicPr>
        <p:blipFill rotWithShape="1">
          <a:blip r:embed="rId5">
            <a:alphaModFix/>
          </a:blip>
          <a:srcRect b="0" l="0" r="0" t="0"/>
          <a:stretch/>
        </p:blipFill>
        <p:spPr>
          <a:xfrm>
            <a:off x="2441789" y="62477"/>
            <a:ext cx="657225" cy="592932"/>
          </a:xfrm>
          <a:prstGeom prst="rect">
            <a:avLst/>
          </a:prstGeom>
          <a:noFill/>
          <a:ln>
            <a:noFill/>
          </a:ln>
        </p:spPr>
      </p:pic>
      <p:pic>
        <p:nvPicPr>
          <p:cNvPr id="468" name="Google Shape;468;p72"/>
          <p:cNvPicPr preferRelativeResize="0"/>
          <p:nvPr/>
        </p:nvPicPr>
        <p:blipFill>
          <a:blip r:embed="rId6">
            <a:alphaModFix/>
          </a:blip>
          <a:stretch>
            <a:fillRect/>
          </a:stretch>
        </p:blipFill>
        <p:spPr>
          <a:xfrm>
            <a:off x="431725" y="2366400"/>
            <a:ext cx="1109442" cy="1476372"/>
          </a:xfrm>
          <a:prstGeom prst="rect">
            <a:avLst/>
          </a:prstGeom>
          <a:noFill/>
          <a:ln>
            <a:noFill/>
          </a:ln>
        </p:spPr>
      </p:pic>
      <p:pic>
        <p:nvPicPr>
          <p:cNvPr id="469" name="Google Shape;469;p72"/>
          <p:cNvPicPr preferRelativeResize="0"/>
          <p:nvPr/>
        </p:nvPicPr>
        <p:blipFill rotWithShape="1">
          <a:blip r:embed="rId7">
            <a:alphaModFix/>
          </a:blip>
          <a:srcRect b="0" l="0" r="12010" t="0"/>
          <a:stretch/>
        </p:blipFill>
        <p:spPr>
          <a:xfrm>
            <a:off x="2262750" y="3400175"/>
            <a:ext cx="1164347" cy="1315723"/>
          </a:xfrm>
          <a:prstGeom prst="rect">
            <a:avLst/>
          </a:prstGeom>
          <a:noFill/>
          <a:ln>
            <a:noFill/>
          </a:ln>
        </p:spPr>
      </p:pic>
      <p:pic>
        <p:nvPicPr>
          <p:cNvPr id="470" name="Google Shape;470;p72"/>
          <p:cNvPicPr preferRelativeResize="0"/>
          <p:nvPr/>
        </p:nvPicPr>
        <p:blipFill>
          <a:blip r:embed="rId8">
            <a:alphaModFix/>
          </a:blip>
          <a:stretch>
            <a:fillRect/>
          </a:stretch>
        </p:blipFill>
        <p:spPr>
          <a:xfrm>
            <a:off x="5587900" y="3323150"/>
            <a:ext cx="1031875" cy="1678276"/>
          </a:xfrm>
          <a:prstGeom prst="rect">
            <a:avLst/>
          </a:prstGeom>
          <a:noFill/>
          <a:ln>
            <a:noFill/>
          </a:ln>
        </p:spPr>
      </p:pic>
      <p:pic>
        <p:nvPicPr>
          <p:cNvPr id="471" name="Google Shape;471;p72"/>
          <p:cNvPicPr preferRelativeResize="0"/>
          <p:nvPr/>
        </p:nvPicPr>
        <p:blipFill>
          <a:blip r:embed="rId9">
            <a:alphaModFix/>
          </a:blip>
          <a:stretch>
            <a:fillRect/>
          </a:stretch>
        </p:blipFill>
        <p:spPr>
          <a:xfrm>
            <a:off x="7822683" y="3447924"/>
            <a:ext cx="830040" cy="1476374"/>
          </a:xfrm>
          <a:prstGeom prst="rect">
            <a:avLst/>
          </a:prstGeom>
          <a:noFill/>
          <a:ln>
            <a:noFill/>
          </a:ln>
        </p:spPr>
      </p:pic>
      <p:pic>
        <p:nvPicPr>
          <p:cNvPr id="472" name="Google Shape;472;p72"/>
          <p:cNvPicPr preferRelativeResize="0"/>
          <p:nvPr/>
        </p:nvPicPr>
        <p:blipFill rotWithShape="1">
          <a:blip r:embed="rId10">
            <a:alphaModFix/>
          </a:blip>
          <a:srcRect b="46868" l="28759" r="53162" t="21422"/>
          <a:stretch/>
        </p:blipFill>
        <p:spPr>
          <a:xfrm>
            <a:off x="2978425" y="1833563"/>
            <a:ext cx="1262899" cy="1476374"/>
          </a:xfrm>
          <a:prstGeom prst="rect">
            <a:avLst/>
          </a:prstGeom>
          <a:noFill/>
          <a:ln>
            <a:noFill/>
          </a:ln>
        </p:spPr>
      </p:pic>
      <p:pic>
        <p:nvPicPr>
          <p:cNvPr id="473" name="Google Shape;473;p72"/>
          <p:cNvPicPr preferRelativeResize="0"/>
          <p:nvPr/>
        </p:nvPicPr>
        <p:blipFill>
          <a:blip r:embed="rId11">
            <a:alphaModFix/>
          </a:blip>
          <a:stretch>
            <a:fillRect/>
          </a:stretch>
        </p:blipFill>
        <p:spPr>
          <a:xfrm>
            <a:off x="1506275" y="745360"/>
            <a:ext cx="1109450" cy="1389665"/>
          </a:xfrm>
          <a:prstGeom prst="rect">
            <a:avLst/>
          </a:prstGeom>
          <a:noFill/>
          <a:ln>
            <a:noFill/>
          </a:ln>
        </p:spPr>
      </p:pic>
      <p:pic>
        <p:nvPicPr>
          <p:cNvPr id="474" name="Google Shape;474;p72"/>
          <p:cNvPicPr preferRelativeResize="0"/>
          <p:nvPr/>
        </p:nvPicPr>
        <p:blipFill rotWithShape="1">
          <a:blip r:embed="rId12">
            <a:alphaModFix/>
          </a:blip>
          <a:srcRect b="-1217" l="0" r="0" t="28722"/>
          <a:stretch/>
        </p:blipFill>
        <p:spPr>
          <a:xfrm>
            <a:off x="0" y="42150"/>
            <a:ext cx="1262899" cy="1315725"/>
          </a:xfrm>
          <a:prstGeom prst="rect">
            <a:avLst/>
          </a:prstGeom>
          <a:noFill/>
          <a:ln>
            <a:noFill/>
          </a:ln>
        </p:spPr>
      </p:pic>
      <p:pic>
        <p:nvPicPr>
          <p:cNvPr id="475" name="Google Shape;475;p72"/>
          <p:cNvPicPr preferRelativeResize="0"/>
          <p:nvPr/>
        </p:nvPicPr>
        <p:blipFill>
          <a:blip r:embed="rId13">
            <a:alphaModFix/>
          </a:blip>
          <a:stretch>
            <a:fillRect/>
          </a:stretch>
        </p:blipFill>
        <p:spPr>
          <a:xfrm>
            <a:off x="3946660" y="3370802"/>
            <a:ext cx="1031875" cy="163062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9" name="Shape 479"/>
        <p:cNvGrpSpPr/>
        <p:nvPr/>
      </p:nvGrpSpPr>
      <p:grpSpPr>
        <a:xfrm>
          <a:off x="0" y="0"/>
          <a:ext cx="0" cy="0"/>
          <a:chOff x="0" y="0"/>
          <a:chExt cx="0" cy="0"/>
        </a:xfrm>
      </p:grpSpPr>
      <p:sp>
        <p:nvSpPr>
          <p:cNvPr id="480" name="Google Shape;480;p73"/>
          <p:cNvSpPr txBox="1"/>
          <p:nvPr>
            <p:ph idx="2" type="ctrTitle"/>
          </p:nvPr>
        </p:nvSpPr>
        <p:spPr>
          <a:xfrm>
            <a:off x="1084725" y="3842775"/>
            <a:ext cx="7345500" cy="577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600"/>
              <a:buNone/>
            </a:pPr>
            <a:r>
              <a:rPr lang="en-CA"/>
              <a:t>CREDITS</a:t>
            </a:r>
            <a:endParaRPr/>
          </a:p>
        </p:txBody>
      </p:sp>
      <p:grpSp>
        <p:nvGrpSpPr>
          <p:cNvPr id="481" name="Google Shape;481;p73"/>
          <p:cNvGrpSpPr/>
          <p:nvPr/>
        </p:nvGrpSpPr>
        <p:grpSpPr>
          <a:xfrm>
            <a:off x="753126" y="109934"/>
            <a:ext cx="8520600" cy="633056"/>
            <a:chOff x="753126" y="109934"/>
            <a:chExt cx="8520600" cy="633056"/>
          </a:xfrm>
        </p:grpSpPr>
        <p:sp>
          <p:nvSpPr>
            <p:cNvPr id="482" name="Google Shape;482;p73"/>
            <p:cNvSpPr txBox="1"/>
            <p:nvPr/>
          </p:nvSpPr>
          <p:spPr>
            <a:xfrm>
              <a:off x="753126" y="109934"/>
              <a:ext cx="85206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600"/>
                <a:buFont typeface="Englebert"/>
                <a:buNone/>
              </a:pPr>
              <a:r>
                <a:rPr b="1" i="0" lang="en-CA" sz="3600" u="none" cap="none" strike="noStrike">
                  <a:solidFill>
                    <a:srgbClr val="6A89BC"/>
                  </a:solidFill>
                  <a:latin typeface="Englebert"/>
                  <a:ea typeface="Englebert"/>
                  <a:cs typeface="Englebert"/>
                  <a:sym typeface="Englebert"/>
                </a:rPr>
                <a:t>Meet your school team!</a:t>
              </a:r>
              <a:endParaRPr b="0" i="0" sz="1400" u="none" cap="none" strike="noStrike">
                <a:solidFill>
                  <a:srgbClr val="000000"/>
                </a:solidFill>
                <a:latin typeface="Arial"/>
                <a:ea typeface="Arial"/>
                <a:cs typeface="Arial"/>
                <a:sym typeface="Arial"/>
              </a:endParaRPr>
            </a:p>
          </p:txBody>
        </p:sp>
        <p:pic>
          <p:nvPicPr>
            <p:cNvPr id="483" name="Google Shape;483;p73"/>
            <p:cNvPicPr preferRelativeResize="0"/>
            <p:nvPr/>
          </p:nvPicPr>
          <p:blipFill rotWithShape="1">
            <a:blip r:embed="rId3">
              <a:alphaModFix/>
            </a:blip>
            <a:srcRect b="0" l="0" r="0" t="0"/>
            <a:stretch/>
          </p:blipFill>
          <p:spPr>
            <a:xfrm>
              <a:off x="1828296" y="150058"/>
              <a:ext cx="657225" cy="592932"/>
            </a:xfrm>
            <a:prstGeom prst="rect">
              <a:avLst/>
            </a:prstGeom>
            <a:noFill/>
            <a:ln>
              <a:noFill/>
            </a:ln>
          </p:spPr>
        </p:pic>
      </p:grpSp>
      <p:sp>
        <p:nvSpPr>
          <p:cNvPr id="484" name="Google Shape;484;p73"/>
          <p:cNvSpPr txBox="1"/>
          <p:nvPr/>
        </p:nvSpPr>
        <p:spPr>
          <a:xfrm>
            <a:off x="3352800" y="1428750"/>
            <a:ext cx="2174700" cy="1869600"/>
          </a:xfrm>
          <a:prstGeom prst="rect">
            <a:avLst/>
          </a:prstGeom>
          <a:noFill/>
          <a:ln>
            <a:noFill/>
          </a:ln>
        </p:spPr>
        <p:txBody>
          <a:bodyPr anchorCtr="0" anchor="t" bIns="34275" lIns="68550" spcFirstLastPara="1" rIns="68550" wrap="square" tIns="34275">
            <a:normAutofit lnSpcReduction="20000"/>
          </a:bodyPr>
          <a:lstStyle/>
          <a:p>
            <a:pPr indent="-85725" lvl="0" marL="171450" marR="0" rtl="0" algn="ctr">
              <a:lnSpc>
                <a:spcPct val="90000"/>
              </a:lnSpc>
              <a:spcBef>
                <a:spcPts val="750"/>
              </a:spcBef>
              <a:spcAft>
                <a:spcPts val="0"/>
              </a:spcAft>
              <a:buClr>
                <a:srgbClr val="000000"/>
              </a:buClr>
              <a:buSzPts val="1800"/>
              <a:buFont typeface="Zilla Slab Light"/>
              <a:buNone/>
            </a:pPr>
            <a:r>
              <a:rPr lang="en-CA" sz="2500">
                <a:solidFill>
                  <a:srgbClr val="00476C"/>
                </a:solidFill>
                <a:latin typeface="Zilla Slab"/>
                <a:ea typeface="Zilla Slab"/>
                <a:cs typeface="Zilla Slab"/>
                <a:sym typeface="Zilla Slab"/>
              </a:rPr>
              <a:t>Ms. Meredith is our principal and we have a school mascot.</a:t>
            </a:r>
            <a:endParaRPr i="0" sz="2500" u="none" cap="none" strike="noStrike">
              <a:solidFill>
                <a:srgbClr val="00476C"/>
              </a:solidFill>
              <a:latin typeface="Zilla Slab"/>
              <a:ea typeface="Zilla Slab"/>
              <a:cs typeface="Zilla Slab"/>
              <a:sym typeface="Zilla Slab"/>
            </a:endParaRPr>
          </a:p>
        </p:txBody>
      </p:sp>
      <p:pic>
        <p:nvPicPr>
          <p:cNvPr id="485" name="Google Shape;485;p73"/>
          <p:cNvPicPr preferRelativeResize="0"/>
          <p:nvPr/>
        </p:nvPicPr>
        <p:blipFill rotWithShape="1">
          <a:blip r:embed="rId4">
            <a:alphaModFix/>
          </a:blip>
          <a:srcRect b="0" l="0" r="0" t="0"/>
          <a:stretch/>
        </p:blipFill>
        <p:spPr>
          <a:xfrm>
            <a:off x="6025" y="3752620"/>
            <a:ext cx="9144001" cy="1912280"/>
          </a:xfrm>
          <a:prstGeom prst="rect">
            <a:avLst/>
          </a:prstGeom>
          <a:noFill/>
          <a:ln>
            <a:noFill/>
          </a:ln>
        </p:spPr>
      </p:pic>
      <p:pic>
        <p:nvPicPr>
          <p:cNvPr id="486" name="Google Shape;486;p73"/>
          <p:cNvPicPr preferRelativeResize="0"/>
          <p:nvPr/>
        </p:nvPicPr>
        <p:blipFill>
          <a:blip r:embed="rId5">
            <a:alphaModFix/>
          </a:blip>
          <a:stretch>
            <a:fillRect/>
          </a:stretch>
        </p:blipFill>
        <p:spPr>
          <a:xfrm>
            <a:off x="504675" y="1352590"/>
            <a:ext cx="2794988" cy="2794988"/>
          </a:xfrm>
          <a:prstGeom prst="rect">
            <a:avLst/>
          </a:prstGeom>
          <a:noFill/>
          <a:ln>
            <a:noFill/>
          </a:ln>
        </p:spPr>
      </p:pic>
      <p:pic>
        <p:nvPicPr>
          <p:cNvPr id="487" name="Google Shape;487;p73"/>
          <p:cNvPicPr preferRelativeResize="0"/>
          <p:nvPr/>
        </p:nvPicPr>
        <p:blipFill rotWithShape="1">
          <a:blip r:embed="rId6">
            <a:alphaModFix/>
          </a:blip>
          <a:srcRect b="0" l="-12972" r="2658" t="0"/>
          <a:stretch/>
        </p:blipFill>
        <p:spPr>
          <a:xfrm>
            <a:off x="6093275" y="1532257"/>
            <a:ext cx="2174698" cy="198254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3_Back to School Social Media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Back to School Social Media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Back to School Social Media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ack to School Social Media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WRDSB Presentation Theme">
  <a:themeElements>
    <a:clrScheme name="Custom 1">
      <a:dk1>
        <a:srgbClr val="000000"/>
      </a:dk1>
      <a:lt1>
        <a:srgbClr val="FFFFFF"/>
      </a:lt1>
      <a:dk2>
        <a:srgbClr val="97999B"/>
      </a:dk2>
      <a:lt2>
        <a:srgbClr val="D0D0CE"/>
      </a:lt2>
      <a:accent1>
        <a:srgbClr val="0038A8"/>
      </a:accent1>
      <a:accent2>
        <a:srgbClr val="6CACE4"/>
      </a:accent2>
      <a:accent3>
        <a:srgbClr val="4F758B"/>
      </a:accent3>
      <a:accent4>
        <a:srgbClr val="78BE20"/>
      </a:accent4>
      <a:accent5>
        <a:srgbClr val="67823A"/>
      </a:accent5>
      <a:accent6>
        <a:srgbClr val="E40046"/>
      </a:accent6>
      <a:hlink>
        <a:srgbClr val="0038A8"/>
      </a:hlink>
      <a:folHlink>
        <a:srgbClr val="4F75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4_Back to School Social Media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