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30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293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91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13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830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85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523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29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40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76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205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37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7DA67-481B-4740-B94B-F6F058F1FD88}" type="datetimeFigureOut">
              <a:rPr lang="en-CA" smtClean="0"/>
              <a:t>05/10/2017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D4777-62AA-4E13-8E4D-9385FCEC07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02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8445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ATTENTION STUDENTS</a:t>
            </a:r>
            <a:br>
              <a:rPr lang="en-US" dirty="0" smtClean="0"/>
            </a:br>
            <a:r>
              <a:rPr lang="en-US" dirty="0" smtClean="0"/>
              <a:t>Come out and talk to local reps Wednesday October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/>
              <a:t>(Parents Night)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5:30-8:00pm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2120" y="4437112"/>
            <a:ext cx="2120280" cy="1201688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1026" name="Picture 2" descr="Image result for WL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085184"/>
            <a:ext cx="43529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university of waterlo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0" name="Picture 6" descr="Image result for university of waterlo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02" y="793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715" y="4113358"/>
            <a:ext cx="3203848" cy="249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Image result for lutherwood employmen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6" name="Picture 12" descr="Image result for lutherwood employm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0338"/>
            <a:ext cx="26193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ontario college of trad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660" y="4113358"/>
            <a:ext cx="3619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70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ATTENTION STUDENTS Come out and talk to local reps Wednesday October 18th  (Parents Night)  5:30-8:00pm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 STUDENTS Come out and talk to local reps Wednesday October 18th  (Parents Night)  5:30-8:00pm</dc:title>
  <dc:creator>Melissa Church</dc:creator>
  <cp:lastModifiedBy>Rebecca Loschnig</cp:lastModifiedBy>
  <cp:revision>4</cp:revision>
  <dcterms:created xsi:type="dcterms:W3CDTF">2017-10-04T19:14:24Z</dcterms:created>
  <dcterms:modified xsi:type="dcterms:W3CDTF">2017-10-05T16:02:31Z</dcterms:modified>
</cp:coreProperties>
</file>