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9271000" cy="6985000"/>
  <p:embeddedFontLst>
    <p:embeddedFont>
      <p:font typeface="Garamond" panose="02020404030301010803" pitchFamily="18" charset="0"/>
      <p:regular r:id="rId20"/>
      <p:bold r:id="rId21"/>
      <p:italic r:id="rId22"/>
    </p:embeddedFont>
    <p:embeddedFont>
      <p:font typeface="EB Garamond" panose="020B0604020202020204" charset="0"/>
      <p:regular r:id="rId23"/>
      <p:bold r:id="rId24"/>
      <p:italic r:id="rId25"/>
      <p:boldItalic r:id="rId26"/>
    </p:embeddedFont>
    <p:embeddedFont>
      <p:font typeface="Dancing Script" panose="020B0604020202020204" charset="0"/>
      <p:regular r:id="rId27"/>
      <p:bold r:id="rId28"/>
    </p:embeddedFont>
    <p:embeddedFont>
      <p:font typeface="Open Sans" panose="020B0604020202020204" charset="0"/>
      <p:regular r:id="rId29"/>
      <p:bold r:id="rId30"/>
      <p:italic r:id="rId31"/>
      <p:boldItalic r:id="rId32"/>
    </p:embeddedFont>
    <p:embeddedFont>
      <p:font typeface="Comic Sans MS" panose="030F0702030302020204" pitchFamily="66" charset="0"/>
      <p:regular r:id="rId33"/>
      <p:bold r:id="rId34"/>
    </p:embeddedFont>
    <p:embeddedFont>
      <p:font typeface="Calibri" panose="020F0502020204030204" pitchFamily="34" charset="0"/>
      <p:regular r:id="rId35"/>
      <p:bold r:id="rId36"/>
      <p:italic r:id="rId37"/>
      <p:boldItalic r:id="rId38"/>
    </p:embeddedFont>
    <p:embeddedFont>
      <p:font typeface="Overlock" panose="020B0604020202020204" charset="0"/>
      <p:regular r:id="rId39"/>
      <p:bold r:id="rId40"/>
      <p:italic r:id="rId41"/>
      <p:boldItalic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{2D200454-40CA-4A62-9FC3-DE9A4176ACB9}">
      <p15:notes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200">
          <p15:clr>
            <a:srgbClr val="000000"/>
          </p15:clr>
        </p15:guide>
        <p15:guide id="2" pos="2920">
          <p15:clr>
            <a:srgbClr val="000000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07" d="100"/>
          <a:sy n="107" d="100"/>
        </p:scale>
        <p:origin x="-8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200"/>
        <p:guide pos="292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9" Type="http://schemas.openxmlformats.org/officeDocument/2006/relationships/font" Target="fonts/font20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42" Type="http://schemas.openxmlformats.org/officeDocument/2006/relationships/font" Target="fonts/font2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font" Target="fonts/font19.fntdata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41" Type="http://schemas.openxmlformats.org/officeDocument/2006/relationships/font" Target="fonts/font2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font" Target="fonts/font18.fntdata"/><Relationship Id="rId40" Type="http://schemas.openxmlformats.org/officeDocument/2006/relationships/font" Target="fonts/font21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font" Target="fonts/font17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font" Target="fonts/font16.fntdata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1" y="0"/>
            <a:ext cx="4018136" cy="349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5250758" y="0"/>
            <a:ext cx="4018136" cy="349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889250" y="523875"/>
            <a:ext cx="3492500" cy="2619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27100" y="3317875"/>
            <a:ext cx="7416800" cy="3143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1" y="6634554"/>
            <a:ext cx="4018136" cy="349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5250758" y="6634554"/>
            <a:ext cx="4018136" cy="349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9557504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:notes"/>
          <p:cNvSpPr txBox="1">
            <a:spLocks noGrp="1"/>
          </p:cNvSpPr>
          <p:nvPr>
            <p:ph type="body" idx="1"/>
          </p:nvPr>
        </p:nvSpPr>
        <p:spPr>
          <a:xfrm>
            <a:off x="927100" y="3317875"/>
            <a:ext cx="7416800" cy="31432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89250" y="523875"/>
            <a:ext cx="3492500" cy="2619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1:notes"/>
          <p:cNvSpPr txBox="1">
            <a:spLocks noGrp="1"/>
          </p:cNvSpPr>
          <p:nvPr>
            <p:ph type="body" idx="1"/>
          </p:nvPr>
        </p:nvSpPr>
        <p:spPr>
          <a:xfrm>
            <a:off x="927100" y="3317875"/>
            <a:ext cx="7416800" cy="31432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89250" y="523875"/>
            <a:ext cx="3492500" cy="2619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2:notes"/>
          <p:cNvSpPr txBox="1">
            <a:spLocks noGrp="1"/>
          </p:cNvSpPr>
          <p:nvPr>
            <p:ph type="body" idx="1"/>
          </p:nvPr>
        </p:nvSpPr>
        <p:spPr>
          <a:xfrm>
            <a:off x="927100" y="3317875"/>
            <a:ext cx="7416800" cy="31432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89250" y="523875"/>
            <a:ext cx="3492500" cy="2619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3:notes"/>
          <p:cNvSpPr txBox="1">
            <a:spLocks noGrp="1"/>
          </p:cNvSpPr>
          <p:nvPr>
            <p:ph type="body" idx="1"/>
          </p:nvPr>
        </p:nvSpPr>
        <p:spPr>
          <a:xfrm>
            <a:off x="927100" y="3317875"/>
            <a:ext cx="7416800" cy="31432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89250" y="523875"/>
            <a:ext cx="3492500" cy="2619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89250" y="523875"/>
            <a:ext cx="3492500" cy="2619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0" name="Google Shape;190;p15:notes"/>
          <p:cNvSpPr txBox="1">
            <a:spLocks noGrp="1"/>
          </p:cNvSpPr>
          <p:nvPr>
            <p:ph type="body" idx="1"/>
          </p:nvPr>
        </p:nvSpPr>
        <p:spPr>
          <a:xfrm>
            <a:off x="927100" y="3317875"/>
            <a:ext cx="7416800" cy="3143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15:notes"/>
          <p:cNvSpPr txBox="1">
            <a:spLocks noGrp="1"/>
          </p:cNvSpPr>
          <p:nvPr>
            <p:ph type="sldNum" idx="12"/>
          </p:nvPr>
        </p:nvSpPr>
        <p:spPr>
          <a:xfrm>
            <a:off x="5250758" y="6634554"/>
            <a:ext cx="4018136" cy="349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4eb23b83e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89250" y="523875"/>
            <a:ext cx="3492500" cy="2619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4eb23b83ee_0_0:notes"/>
          <p:cNvSpPr txBox="1">
            <a:spLocks noGrp="1"/>
          </p:cNvSpPr>
          <p:nvPr>
            <p:ph type="body" idx="1"/>
          </p:nvPr>
        </p:nvSpPr>
        <p:spPr>
          <a:xfrm>
            <a:off x="927100" y="3317875"/>
            <a:ext cx="7416900" cy="3143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g4eb23b83ee_0_0:notes"/>
          <p:cNvSpPr txBox="1">
            <a:spLocks noGrp="1"/>
          </p:cNvSpPr>
          <p:nvPr>
            <p:ph type="sldNum" idx="12"/>
          </p:nvPr>
        </p:nvSpPr>
        <p:spPr>
          <a:xfrm>
            <a:off x="5250758" y="6634554"/>
            <a:ext cx="4018200" cy="349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CA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4eb23b83ee_0_6:notes"/>
          <p:cNvSpPr txBox="1">
            <a:spLocks noGrp="1"/>
          </p:cNvSpPr>
          <p:nvPr>
            <p:ph type="body" idx="1"/>
          </p:nvPr>
        </p:nvSpPr>
        <p:spPr>
          <a:xfrm>
            <a:off x="927100" y="3317875"/>
            <a:ext cx="7416900" cy="3143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g4eb23b83ee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89250" y="523875"/>
            <a:ext cx="3492500" cy="2619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4eb23b83ee_0_30:notes"/>
          <p:cNvSpPr txBox="1">
            <a:spLocks noGrp="1"/>
          </p:cNvSpPr>
          <p:nvPr>
            <p:ph type="body" idx="1"/>
          </p:nvPr>
        </p:nvSpPr>
        <p:spPr>
          <a:xfrm>
            <a:off x="927100" y="3317875"/>
            <a:ext cx="7416900" cy="3143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g4eb23b83ee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89250" y="523875"/>
            <a:ext cx="3492500" cy="2619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4eb23b83ee_0_56:notes"/>
          <p:cNvSpPr txBox="1">
            <a:spLocks noGrp="1"/>
          </p:cNvSpPr>
          <p:nvPr>
            <p:ph type="body" idx="1"/>
          </p:nvPr>
        </p:nvSpPr>
        <p:spPr>
          <a:xfrm>
            <a:off x="927100" y="3317875"/>
            <a:ext cx="7416900" cy="3143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g4eb23b83ee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89250" y="523875"/>
            <a:ext cx="3492500" cy="2619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:notes"/>
          <p:cNvSpPr txBox="1">
            <a:spLocks noGrp="1"/>
          </p:cNvSpPr>
          <p:nvPr>
            <p:ph type="body" idx="1"/>
          </p:nvPr>
        </p:nvSpPr>
        <p:spPr>
          <a:xfrm>
            <a:off x="927100" y="3317875"/>
            <a:ext cx="7416800" cy="31432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89250" y="523875"/>
            <a:ext cx="3492500" cy="2619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:notes"/>
          <p:cNvSpPr txBox="1">
            <a:spLocks noGrp="1"/>
          </p:cNvSpPr>
          <p:nvPr>
            <p:ph type="body" idx="1"/>
          </p:nvPr>
        </p:nvSpPr>
        <p:spPr>
          <a:xfrm>
            <a:off x="927100" y="3317875"/>
            <a:ext cx="7416800" cy="31432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89250" y="523875"/>
            <a:ext cx="3492500" cy="2619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:notes"/>
          <p:cNvSpPr txBox="1">
            <a:spLocks noGrp="1"/>
          </p:cNvSpPr>
          <p:nvPr>
            <p:ph type="body" idx="1"/>
          </p:nvPr>
        </p:nvSpPr>
        <p:spPr>
          <a:xfrm>
            <a:off x="927100" y="3317875"/>
            <a:ext cx="7416800" cy="31432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89250" y="523875"/>
            <a:ext cx="3492500" cy="2619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:notes"/>
          <p:cNvSpPr txBox="1">
            <a:spLocks noGrp="1"/>
          </p:cNvSpPr>
          <p:nvPr>
            <p:ph type="body" idx="1"/>
          </p:nvPr>
        </p:nvSpPr>
        <p:spPr>
          <a:xfrm>
            <a:off x="927100" y="3317875"/>
            <a:ext cx="7416800" cy="31432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89250" y="523875"/>
            <a:ext cx="3492500" cy="2619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6:notes"/>
          <p:cNvSpPr txBox="1">
            <a:spLocks noGrp="1"/>
          </p:cNvSpPr>
          <p:nvPr>
            <p:ph type="body" idx="1"/>
          </p:nvPr>
        </p:nvSpPr>
        <p:spPr>
          <a:xfrm>
            <a:off x="927100" y="3317875"/>
            <a:ext cx="7416800" cy="31432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89250" y="523875"/>
            <a:ext cx="3492500" cy="2619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7:notes"/>
          <p:cNvSpPr txBox="1">
            <a:spLocks noGrp="1"/>
          </p:cNvSpPr>
          <p:nvPr>
            <p:ph type="body" idx="1"/>
          </p:nvPr>
        </p:nvSpPr>
        <p:spPr>
          <a:xfrm>
            <a:off x="927100" y="3317875"/>
            <a:ext cx="7416800" cy="31432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89250" y="523875"/>
            <a:ext cx="3492500" cy="2619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9:notes"/>
          <p:cNvSpPr txBox="1">
            <a:spLocks noGrp="1"/>
          </p:cNvSpPr>
          <p:nvPr>
            <p:ph type="body" idx="1"/>
          </p:nvPr>
        </p:nvSpPr>
        <p:spPr>
          <a:xfrm>
            <a:off x="927100" y="3317875"/>
            <a:ext cx="7416800" cy="31432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89250" y="523875"/>
            <a:ext cx="3492500" cy="2619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0:notes"/>
          <p:cNvSpPr txBox="1">
            <a:spLocks noGrp="1"/>
          </p:cNvSpPr>
          <p:nvPr>
            <p:ph type="body" idx="1"/>
          </p:nvPr>
        </p:nvSpPr>
        <p:spPr>
          <a:xfrm>
            <a:off x="927100" y="3317875"/>
            <a:ext cx="7416800" cy="31432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89250" y="523875"/>
            <a:ext cx="3492500" cy="2619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cxnSp>
        <p:nvCxnSpPr>
          <p:cNvPr id="19" name="Google Shape;19;p2"/>
          <p:cNvCxnSpPr/>
          <p:nvPr/>
        </p:nvCxnSpPr>
        <p:spPr>
          <a:xfrm>
            <a:off x="0" y="2925286"/>
            <a:ext cx="9144000" cy="1588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0" name="Google Shape;20;p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lt1"/>
          </a:solidFill>
          <a:ln w="76200" cap="flat" cmpd="thinThick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aramond"/>
              <a:buNone/>
            </a:pPr>
            <a:endParaRPr sz="1800" b="1" i="0" u="none" strike="noStrike" cap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1" name="Google Shape;21;p2"/>
          <p:cNvSpPr txBox="1"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/>
          <a:lstStyle>
            <a:lvl1pPr lv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Font typeface="Garamond"/>
              <a:buNone/>
              <a:defRPr sz="1600" b="0" i="0" cap="none">
                <a:solidFill>
                  <a:srgbClr val="3F3F3F"/>
                </a:solidFill>
              </a:defRPr>
            </a:lvl1pPr>
            <a:lvl2pPr lvl="1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Font typeface="Garamond"/>
              <a:buNone/>
              <a:defRPr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00"/>
              <a:buFont typeface="Garamond"/>
              <a:buNone/>
              <a:defRPr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Font typeface="Garamond"/>
              <a:buNone/>
              <a:defRPr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Font typeface="Garamond"/>
              <a:buNone/>
              <a:defRPr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/>
          <a:lstStyle>
            <a:lvl1pPr lvl="0" algn="ctr"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Garamond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dt" idx="10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"/>
          <p:cNvSpPr txBox="1">
            <a:spLocks noGrp="1"/>
          </p:cNvSpPr>
          <p:nvPr>
            <p:ph type="sldNum" idx="12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  <p:sp>
        <p:nvSpPr>
          <p:cNvPr id="25" name="Google Shape;25;p2"/>
          <p:cNvSpPr txBox="1">
            <a:spLocks noGrp="1"/>
          </p:cNvSpPr>
          <p:nvPr>
            <p:ph type="ftr" idx="11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1"/>
          <p:cNvSpPr txBox="1"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lt1"/>
          </a:solidFill>
          <a:ln w="76200" cap="flat" cmpd="thinThick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1"/>
          <p:cNvSpPr txBox="1">
            <a:spLocks noGrp="1"/>
          </p:cNvSpPr>
          <p:nvPr>
            <p:ph type="body" idx="1"/>
          </p:nvPr>
        </p:nvSpPr>
        <p:spPr>
          <a:xfrm rot="5400000">
            <a:off x="2513330" y="-36829"/>
            <a:ext cx="411734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1pPr>
            <a:lvl2pPr marL="914400" lvl="1" indent="-2286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  <a:defRPr/>
            </a:lvl3pPr>
            <a:lvl4pPr marL="1828800" lvl="3" indent="-2286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2286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6pPr>
            <a:lvl7pPr marL="3200400" lvl="6" indent="-2286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7pPr>
            <a:lvl8pPr marL="3657600" lvl="7" indent="-2286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8pPr>
            <a:lvl9pPr marL="4114800" lvl="8" indent="-2286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1"/>
          <p:cNvSpPr txBox="1">
            <a:spLocks noGrp="1"/>
          </p:cNvSpPr>
          <p:nvPr>
            <p:ph type="dt" idx="10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1"/>
          <p:cNvSpPr txBox="1">
            <a:spLocks noGrp="1"/>
          </p:cNvSpPr>
          <p:nvPr>
            <p:ph type="ftr" idx="11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1"/>
          <p:cNvSpPr txBox="1">
            <a:spLocks noGrp="1"/>
          </p:cNvSpPr>
          <p:nvPr>
            <p:ph type="sldNum" idx="12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tical Title and Text" type="vertTitleAndTx">
  <p:cSld name="VERTICAL_TITLE_AND_VERTICAL_TEX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7" name="Google Shape;87;p12"/>
          <p:cNvCxnSpPr/>
          <p:nvPr/>
        </p:nvCxnSpPr>
        <p:spPr>
          <a:xfrm rot="5400000">
            <a:off x="4267200" y="3429000"/>
            <a:ext cx="6858000" cy="1588"/>
          </a:xfrm>
          <a:prstGeom prst="straightConnector1">
            <a:avLst/>
          </a:prstGeom>
          <a:noFill/>
          <a:ln w="12700" cap="flat" cmpd="sng">
            <a:solidFill>
              <a:srgbClr val="77D5EA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8" name="Google Shape;88;p12"/>
          <p:cNvSpPr/>
          <p:nvPr/>
        </p:nvSpPr>
        <p:spPr>
          <a:xfrm>
            <a:off x="0" y="1"/>
            <a:ext cx="76962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89" name="Google Shape;89;p12"/>
          <p:cNvSpPr txBox="1">
            <a:spLocks noGrp="1"/>
          </p:cNvSpPr>
          <p:nvPr>
            <p:ph type="body" idx="1"/>
          </p:nvPr>
        </p:nvSpPr>
        <p:spPr>
          <a:xfrm rot="5400000">
            <a:off x="1257300" y="114301"/>
            <a:ext cx="5029200" cy="662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1pPr>
            <a:lvl2pPr marL="914400" lvl="1" indent="-2286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  <a:defRPr/>
            </a:lvl3pPr>
            <a:lvl4pPr marL="1828800" lvl="3" indent="-2286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2286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6pPr>
            <a:lvl7pPr marL="3200400" lvl="6" indent="-2286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7pPr>
            <a:lvl8pPr marL="3657600" lvl="7" indent="-2286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8pPr>
            <a:lvl9pPr marL="4114800" lvl="8" indent="-2286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2"/>
          <p:cNvSpPr txBox="1">
            <a:spLocks noGrp="1"/>
          </p:cNvSpPr>
          <p:nvPr>
            <p:ph type="dt" idx="10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2"/>
          <p:cNvSpPr txBox="1">
            <a:spLocks noGrp="1"/>
          </p:cNvSpPr>
          <p:nvPr>
            <p:ph type="ftr" idx="11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2"/>
          <p:cNvSpPr txBox="1">
            <a:spLocks noGrp="1"/>
          </p:cNvSpPr>
          <p:nvPr>
            <p:ph type="sldNum" idx="12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  <p:sp>
        <p:nvSpPr>
          <p:cNvPr id="93" name="Google Shape;93;p12"/>
          <p:cNvSpPr txBox="1">
            <a:spLocks noGrp="1"/>
          </p:cNvSpPr>
          <p:nvPr>
            <p:ph type="title"/>
          </p:nvPr>
        </p:nvSpPr>
        <p:spPr>
          <a:xfrm rot="5400000">
            <a:off x="5187890" y="2965511"/>
            <a:ext cx="5029200" cy="926980"/>
          </a:xfrm>
          <a:prstGeom prst="rect">
            <a:avLst/>
          </a:prstGeom>
          <a:solidFill>
            <a:schemeClr val="lt1"/>
          </a:solidFill>
          <a:ln w="76200" cap="flat" cmpd="thinThick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"/>
          <p:cNvSpPr txBox="1">
            <a:spLocks noGrp="1"/>
          </p:cNvSpPr>
          <p:nvPr>
            <p:ph type="body" idx="1"/>
          </p:nvPr>
        </p:nvSpPr>
        <p:spPr>
          <a:xfrm>
            <a:off x="457200" y="2020824"/>
            <a:ext cx="8229600" cy="4075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1pPr>
            <a:lvl2pPr marL="914400" lvl="1" indent="-2286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  <a:defRPr/>
            </a:lvl3pPr>
            <a:lvl4pPr marL="1828800" lvl="3" indent="-2286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2286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6pPr>
            <a:lvl7pPr marL="3200400" lvl="6" indent="-2286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7pPr>
            <a:lvl8pPr marL="3657600" lvl="7" indent="-2286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8pPr>
            <a:lvl9pPr marL="4114800" lvl="8" indent="-2286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lt1"/>
          </a:solidFill>
          <a:ln w="76200" cap="flat" cmpd="thinThick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dt" idx="10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sldNum" idx="12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ftr" idx="11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4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cxnSp>
        <p:nvCxnSpPr>
          <p:cNvPr id="34" name="Google Shape;34;p4"/>
          <p:cNvCxnSpPr/>
          <p:nvPr/>
        </p:nvCxnSpPr>
        <p:spPr>
          <a:xfrm>
            <a:off x="0" y="3921760"/>
            <a:ext cx="9144000" cy="1588"/>
          </a:xfrm>
          <a:prstGeom prst="straightConnector1">
            <a:avLst/>
          </a:prstGeom>
          <a:noFill/>
          <a:ln w="12700" cap="flat" cmpd="sng">
            <a:solidFill>
              <a:srgbClr val="34343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5" name="Google Shape;35;p4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dk1"/>
          </a:solidFill>
          <a:ln w="76200" cap="flat" cmpd="thinThick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endParaRPr sz="1800" b="1" cap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36" name="Google Shape;36;p4"/>
          <p:cNvSpPr txBox="1">
            <a:spLocks noGrp="1"/>
          </p:cNvSpPr>
          <p:nvPr>
            <p:ph type="title"/>
          </p:nvPr>
        </p:nvSpPr>
        <p:spPr>
          <a:xfrm>
            <a:off x="2529052" y="3367246"/>
            <a:ext cx="4085897" cy="706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/>
          <a:lstStyle>
            <a:lvl1pPr lvl="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aramond"/>
              <a:buNone/>
              <a:defRPr sz="1800" b="1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subTitle" idx="1"/>
          </p:nvPr>
        </p:nvSpPr>
        <p:spPr>
          <a:xfrm>
            <a:off x="2518542" y="4084577"/>
            <a:ext cx="4106917" cy="397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/>
          <a:lstStyle>
            <a:lvl1pPr lv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Font typeface="Garamond"/>
              <a:buNone/>
              <a:defRPr sz="16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Font typeface="Garamond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00"/>
              <a:buFont typeface="Garamond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Font typeface="Garamond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Font typeface="Garamond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dt" idx="10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4"/>
          <p:cNvSpPr txBox="1">
            <a:spLocks noGrp="1"/>
          </p:cNvSpPr>
          <p:nvPr>
            <p:ph type="sldNum" idx="12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  <p:sp>
        <p:nvSpPr>
          <p:cNvPr id="40" name="Google Shape;40;p4"/>
          <p:cNvSpPr txBox="1">
            <a:spLocks noGrp="1"/>
          </p:cNvSpPr>
          <p:nvPr>
            <p:ph type="ftr" idx="11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5"/>
          <p:cNvSpPr txBox="1">
            <a:spLocks noGrp="1"/>
          </p:cNvSpPr>
          <p:nvPr>
            <p:ph type="body" idx="1"/>
          </p:nvPr>
        </p:nvSpPr>
        <p:spPr>
          <a:xfrm>
            <a:off x="457201" y="2020824"/>
            <a:ext cx="4023360" cy="4005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1pPr>
            <a:lvl2pPr marL="914400" lvl="1" indent="-2286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  <a:defRPr/>
            </a:lvl3pPr>
            <a:lvl4pPr marL="1828800" lvl="3" indent="-2286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2286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6pPr>
            <a:lvl7pPr marL="3200400" lvl="6" indent="-2286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7pPr>
            <a:lvl8pPr marL="3657600" lvl="7" indent="-2286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8pPr>
            <a:lvl9pPr marL="4114800" lvl="8" indent="-2286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body" idx="2"/>
          </p:nvPr>
        </p:nvSpPr>
        <p:spPr>
          <a:xfrm>
            <a:off x="4663440" y="2020824"/>
            <a:ext cx="4023360" cy="4005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1pPr>
            <a:lvl2pPr marL="914400" lvl="1" indent="-2286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  <a:defRPr/>
            </a:lvl3pPr>
            <a:lvl4pPr marL="1828800" lvl="3" indent="-2286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2286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6pPr>
            <a:lvl7pPr marL="3200400" lvl="6" indent="-2286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7pPr>
            <a:lvl8pPr marL="3657600" lvl="7" indent="-2286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8pPr>
            <a:lvl9pPr marL="4114800" lvl="8" indent="-2286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dt" idx="10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5"/>
          <p:cNvSpPr txBox="1">
            <a:spLocks noGrp="1"/>
          </p:cNvSpPr>
          <p:nvPr>
            <p:ph type="sldNum" idx="12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  <p:sp>
        <p:nvSpPr>
          <p:cNvPr id="46" name="Google Shape;46;p5"/>
          <p:cNvSpPr txBox="1">
            <a:spLocks noGrp="1"/>
          </p:cNvSpPr>
          <p:nvPr>
            <p:ph type="ftr" idx="11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5"/>
          <p:cNvSpPr txBox="1"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lt1"/>
          </a:solidFill>
          <a:ln w="76200" cap="flat" cmpd="thinThick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6"/>
          <p:cNvSpPr txBox="1">
            <a:spLocks noGrp="1"/>
          </p:cNvSpPr>
          <p:nvPr>
            <p:ph type="body" idx="1"/>
          </p:nvPr>
        </p:nvSpPr>
        <p:spPr>
          <a:xfrm>
            <a:off x="457201" y="2819400"/>
            <a:ext cx="4023360" cy="3209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1pPr>
            <a:lvl2pPr marL="914400" lvl="1" indent="-2286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  <a:defRPr/>
            </a:lvl3pPr>
            <a:lvl4pPr marL="1828800" lvl="3" indent="-2286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2286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6pPr>
            <a:lvl7pPr marL="3200400" lvl="6" indent="-2286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7pPr>
            <a:lvl8pPr marL="3657600" lvl="7" indent="-2286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8pPr>
            <a:lvl9pPr marL="4114800" lvl="8" indent="-2286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body" idx="2"/>
          </p:nvPr>
        </p:nvSpPr>
        <p:spPr>
          <a:xfrm>
            <a:off x="4663440" y="2816352"/>
            <a:ext cx="4023360" cy="3209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1pPr>
            <a:lvl2pPr marL="914400" lvl="1" indent="-2286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  <a:defRPr/>
            </a:lvl3pPr>
            <a:lvl4pPr marL="1828800" lvl="3" indent="-2286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2286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6pPr>
            <a:lvl7pPr marL="3200400" lvl="6" indent="-2286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7pPr>
            <a:lvl8pPr marL="3657600" lvl="7" indent="-2286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8pPr>
            <a:lvl9pPr marL="4114800" lvl="8" indent="-2286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6"/>
          <p:cNvSpPr txBox="1">
            <a:spLocks noGrp="1"/>
          </p:cNvSpPr>
          <p:nvPr>
            <p:ph type="body" idx="3"/>
          </p:nvPr>
        </p:nvSpPr>
        <p:spPr>
          <a:xfrm>
            <a:off x="457200" y="2020824"/>
            <a:ext cx="4023360" cy="704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lvl="0" indent="-2286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Font typeface="Garamond"/>
              <a:buNone/>
              <a:defRPr sz="1800" b="1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lvl="1" indent="-2286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200"/>
              <a:buFont typeface="Garamond"/>
              <a:buNone/>
              <a:defRPr sz="1200"/>
            </a:lvl2pPr>
            <a:lvl3pPr marL="1371600" lvl="2" indent="-2286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000"/>
              <a:buFont typeface="Garamond"/>
              <a:buNone/>
              <a:defRPr sz="1000"/>
            </a:lvl3pPr>
            <a:lvl4pPr marL="1828800" lvl="3" indent="-2286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900"/>
              <a:buFont typeface="Garamond"/>
              <a:buNone/>
              <a:defRPr sz="900"/>
            </a:lvl4pPr>
            <a:lvl5pPr marL="2286000" lvl="4" indent="-2286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900"/>
              <a:buFont typeface="Garamond"/>
              <a:buNone/>
              <a:defRPr sz="900"/>
            </a:lvl5pPr>
            <a:lvl6pPr marL="2743200" lvl="5" indent="-2286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900"/>
              <a:buNone/>
              <a:defRPr sz="900"/>
            </a:lvl6pPr>
            <a:lvl7pPr marL="3200400" lvl="6" indent="-2286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marL="3657600" lvl="7" indent="-2286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900"/>
              <a:buNone/>
              <a:defRPr sz="900"/>
            </a:lvl8pPr>
            <a:lvl9pPr marL="4114800" lvl="8" indent="-2286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2" name="Google Shape;52;p6"/>
          <p:cNvSpPr txBox="1">
            <a:spLocks noGrp="1"/>
          </p:cNvSpPr>
          <p:nvPr>
            <p:ph type="body" idx="4"/>
          </p:nvPr>
        </p:nvSpPr>
        <p:spPr>
          <a:xfrm>
            <a:off x="4663440" y="2020824"/>
            <a:ext cx="4023360" cy="704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lvl="0" indent="-2286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Font typeface="Garamond"/>
              <a:buNone/>
              <a:defRPr sz="1800" b="1" i="0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lvl="1" indent="-2286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200"/>
              <a:buFont typeface="Garamond"/>
              <a:buNone/>
              <a:defRPr sz="1200"/>
            </a:lvl2pPr>
            <a:lvl3pPr marL="1371600" lvl="2" indent="-2286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000"/>
              <a:buFont typeface="Garamond"/>
              <a:buNone/>
              <a:defRPr sz="1000"/>
            </a:lvl3pPr>
            <a:lvl4pPr marL="1828800" lvl="3" indent="-2286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900"/>
              <a:buFont typeface="Garamond"/>
              <a:buNone/>
              <a:defRPr sz="900"/>
            </a:lvl4pPr>
            <a:lvl5pPr marL="2286000" lvl="4" indent="-2286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900"/>
              <a:buFont typeface="Garamond"/>
              <a:buNone/>
              <a:defRPr sz="900"/>
            </a:lvl5pPr>
            <a:lvl6pPr marL="2743200" lvl="5" indent="-2286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900"/>
              <a:buNone/>
              <a:defRPr sz="900"/>
            </a:lvl6pPr>
            <a:lvl7pPr marL="3200400" lvl="6" indent="-2286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marL="3657600" lvl="7" indent="-2286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900"/>
              <a:buNone/>
              <a:defRPr sz="900"/>
            </a:lvl8pPr>
            <a:lvl9pPr marL="4114800" lvl="8" indent="-2286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3" name="Google Shape;53;p6"/>
          <p:cNvSpPr txBox="1">
            <a:spLocks noGrp="1"/>
          </p:cNvSpPr>
          <p:nvPr>
            <p:ph type="dt" idx="10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6"/>
          <p:cNvSpPr txBox="1">
            <a:spLocks noGrp="1"/>
          </p:cNvSpPr>
          <p:nvPr>
            <p:ph type="sldNum" idx="12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  <p:sp>
        <p:nvSpPr>
          <p:cNvPr id="55" name="Google Shape;55;p6"/>
          <p:cNvSpPr txBox="1">
            <a:spLocks noGrp="1"/>
          </p:cNvSpPr>
          <p:nvPr>
            <p:ph type="ftr" idx="11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6"/>
          <p:cNvSpPr txBox="1"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lt1"/>
          </a:solidFill>
          <a:ln w="76200" cap="flat" cmpd="thinThick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7"/>
          <p:cNvSpPr txBox="1"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lt1"/>
          </a:solidFill>
          <a:ln w="76200" cap="flat" cmpd="thinThick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7"/>
          <p:cNvSpPr txBox="1">
            <a:spLocks noGrp="1"/>
          </p:cNvSpPr>
          <p:nvPr>
            <p:ph type="dt" idx="10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7"/>
          <p:cNvSpPr txBox="1">
            <a:spLocks noGrp="1"/>
          </p:cNvSpPr>
          <p:nvPr>
            <p:ph type="sldNum" idx="12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  <p:sp>
        <p:nvSpPr>
          <p:cNvPr id="61" name="Google Shape;61;p7"/>
          <p:cNvSpPr txBox="1">
            <a:spLocks noGrp="1"/>
          </p:cNvSpPr>
          <p:nvPr>
            <p:ph type="ftr" idx="11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8"/>
          <p:cNvSpPr txBox="1">
            <a:spLocks noGrp="1"/>
          </p:cNvSpPr>
          <p:nvPr>
            <p:ph type="dt" idx="10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8"/>
          <p:cNvSpPr txBox="1">
            <a:spLocks noGrp="1"/>
          </p:cNvSpPr>
          <p:nvPr>
            <p:ph type="sldNum" idx="12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  <p:sp>
        <p:nvSpPr>
          <p:cNvPr id="65" name="Google Shape;65;p8"/>
          <p:cNvSpPr txBox="1">
            <a:spLocks noGrp="1"/>
          </p:cNvSpPr>
          <p:nvPr>
            <p:ph type="ftr" idx="11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9"/>
          <p:cNvSpPr txBox="1">
            <a:spLocks noGrp="1"/>
          </p:cNvSpPr>
          <p:nvPr>
            <p:ph type="body" idx="1"/>
          </p:nvPr>
        </p:nvSpPr>
        <p:spPr>
          <a:xfrm>
            <a:off x="1485900" y="1914525"/>
            <a:ext cx="6172200" cy="3510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1pPr>
            <a:lvl2pPr marL="914400" lvl="1" indent="-2286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  <a:defRPr/>
            </a:lvl3pPr>
            <a:lvl4pPr marL="1828800" lvl="3" indent="-2286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2286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6pPr>
            <a:lvl7pPr marL="3200400" lvl="6" indent="-2286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7pPr>
            <a:lvl8pPr marL="3657600" lvl="7" indent="-2286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8pPr>
            <a:lvl9pPr marL="4114800" lvl="8" indent="-2286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body" idx="2"/>
          </p:nvPr>
        </p:nvSpPr>
        <p:spPr>
          <a:xfrm>
            <a:off x="1737360" y="5513832"/>
            <a:ext cx="5669280" cy="54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ctr" anchorCtr="0"/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400" b="0" i="0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lvl="1" indent="-2286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200"/>
              <a:buFont typeface="Garamond"/>
              <a:buNone/>
              <a:defRPr sz="1200"/>
            </a:lvl2pPr>
            <a:lvl3pPr marL="1371600" lvl="2" indent="-2286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000"/>
              <a:buFont typeface="Garamond"/>
              <a:buNone/>
              <a:defRPr sz="1000"/>
            </a:lvl3pPr>
            <a:lvl4pPr marL="1828800" lvl="3" indent="-2286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900"/>
              <a:buFont typeface="Garamond"/>
              <a:buNone/>
              <a:defRPr sz="900"/>
            </a:lvl4pPr>
            <a:lvl5pPr marL="2286000" lvl="4" indent="-2286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900"/>
              <a:buFont typeface="Garamond"/>
              <a:buNone/>
              <a:defRPr sz="900"/>
            </a:lvl5pPr>
            <a:lvl6pPr marL="2743200" lvl="5" indent="-2286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900"/>
              <a:buNone/>
              <a:defRPr sz="900"/>
            </a:lvl6pPr>
            <a:lvl7pPr marL="3200400" lvl="6" indent="-2286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marL="3657600" lvl="7" indent="-2286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900"/>
              <a:buNone/>
              <a:defRPr sz="900"/>
            </a:lvl8pPr>
            <a:lvl9pPr marL="4114800" lvl="8" indent="-2286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lt1"/>
          </a:solidFill>
          <a:ln w="76200" cap="flat" cmpd="thinThick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9"/>
          <p:cNvSpPr txBox="1">
            <a:spLocks noGrp="1"/>
          </p:cNvSpPr>
          <p:nvPr>
            <p:ph type="dt" idx="10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9"/>
          <p:cNvSpPr txBox="1">
            <a:spLocks noGrp="1"/>
          </p:cNvSpPr>
          <p:nvPr>
            <p:ph type="sldNum" idx="12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  <p:sp>
        <p:nvSpPr>
          <p:cNvPr id="72" name="Google Shape;72;p9"/>
          <p:cNvSpPr txBox="1">
            <a:spLocks noGrp="1"/>
          </p:cNvSpPr>
          <p:nvPr>
            <p:ph type="ftr" idx="11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0"/>
          <p:cNvSpPr>
            <a:spLocks noGrp="1"/>
          </p:cNvSpPr>
          <p:nvPr>
            <p:ph type="pic" idx="2"/>
          </p:nvPr>
        </p:nvSpPr>
        <p:spPr>
          <a:xfrm>
            <a:off x="1852209" y="2026918"/>
            <a:ext cx="5439582" cy="3263750"/>
          </a:xfrm>
          <a:prstGeom prst="rect">
            <a:avLst/>
          </a:prstGeom>
          <a:solidFill>
            <a:schemeClr val="lt1"/>
          </a:solidFill>
          <a:ln w="69850" cap="flat" cmpd="dbl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Garamond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aramond"/>
              <a:buNone/>
              <a:defRPr sz="2800" b="0" i="0" u="none" strike="noStrike" cap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Garamond"/>
              <a:buNone/>
              <a:defRPr sz="24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Garamond"/>
              <a:buNone/>
              <a:defRPr sz="2000" b="0" i="0" u="none" strike="noStrike" cap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Garamond"/>
              <a:buNone/>
              <a:defRPr sz="20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75" name="Google Shape;75;p10"/>
          <p:cNvSpPr txBox="1">
            <a:spLocks noGrp="1"/>
          </p:cNvSpPr>
          <p:nvPr>
            <p:ph type="body" idx="1"/>
          </p:nvPr>
        </p:nvSpPr>
        <p:spPr>
          <a:xfrm>
            <a:off x="1737360" y="5516880"/>
            <a:ext cx="5669280" cy="54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/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aramond"/>
              <a:buNone/>
              <a:defRPr sz="1400" b="0" i="0" cap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lvl="1" indent="-2286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Font typeface="Garamond"/>
              <a:buNone/>
              <a:defRPr>
                <a:solidFill>
                  <a:schemeClr val="dk2"/>
                </a:solidFill>
              </a:defRPr>
            </a:lvl2pPr>
            <a:lvl3pPr marL="1371600" lvl="2" indent="-2286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00"/>
              <a:buFont typeface="Garamond"/>
              <a:buNone/>
              <a:defRPr>
                <a:solidFill>
                  <a:schemeClr val="dk2"/>
                </a:solidFill>
              </a:defRPr>
            </a:lvl3pPr>
            <a:lvl4pPr marL="1828800" lvl="3" indent="-2286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Font typeface="Garamond"/>
              <a:buNone/>
              <a:defRPr>
                <a:solidFill>
                  <a:schemeClr val="dk2"/>
                </a:solidFill>
              </a:defRPr>
            </a:lvl4pPr>
            <a:lvl5pPr marL="2286000" lvl="4" indent="-2286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Font typeface="Garamond"/>
              <a:buNone/>
              <a:defRPr>
                <a:solidFill>
                  <a:schemeClr val="dk2"/>
                </a:solidFill>
              </a:defRPr>
            </a:lvl5pPr>
            <a:lvl6pPr marL="2743200" lvl="5" indent="-2286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6pPr>
            <a:lvl7pPr marL="3200400" lvl="6" indent="-2286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7pPr>
            <a:lvl8pPr marL="3657600" lvl="7" indent="-2286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8pPr>
            <a:lvl9pPr marL="4114800" lvl="8" indent="-2286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0"/>
          <p:cNvSpPr txBox="1"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lt1"/>
          </a:solidFill>
          <a:ln w="76200" cap="flat" cmpd="thinThick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0"/>
          <p:cNvSpPr txBox="1">
            <a:spLocks noGrp="1"/>
          </p:cNvSpPr>
          <p:nvPr>
            <p:ph type="dt" idx="10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0"/>
          <p:cNvSpPr txBox="1">
            <a:spLocks noGrp="1"/>
          </p:cNvSpPr>
          <p:nvPr>
            <p:ph type="sldNum" idx="12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  <p:sp>
        <p:nvSpPr>
          <p:cNvPr id="79" name="Google Shape;79;p10"/>
          <p:cNvSpPr txBox="1">
            <a:spLocks noGrp="1"/>
          </p:cNvSpPr>
          <p:nvPr>
            <p:ph type="ftr" idx="11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>
            <a:off x="0" y="1335973"/>
            <a:ext cx="9144000" cy="5522027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Garamond"/>
              <a:buNone/>
              <a:defRPr sz="20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22860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Garamond"/>
              <a:buNone/>
              <a:defRPr sz="1800" b="0" i="0" u="none" strike="noStrike" cap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22860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Garamond"/>
              <a:buNone/>
              <a:defRPr sz="16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22860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Garamond"/>
              <a:buNone/>
              <a:defRPr sz="1400" b="0" i="0" u="none" strike="noStrike" cap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22860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Garamond"/>
              <a:buNone/>
              <a:defRPr sz="14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22860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-22860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657600" marR="0" lvl="7" indent="-22860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4114800" marR="0" lvl="8" indent="-22860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ct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ct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ct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ct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ct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ct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ct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ct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  <p:cxnSp>
        <p:nvCxnSpPr>
          <p:cNvPr id="15" name="Google Shape;15;p1"/>
          <p:cNvCxnSpPr/>
          <p:nvPr/>
        </p:nvCxnSpPr>
        <p:spPr>
          <a:xfrm>
            <a:off x="0" y="1331436"/>
            <a:ext cx="9144000" cy="1588"/>
          </a:xfrm>
          <a:prstGeom prst="straightConnector1">
            <a:avLst/>
          </a:prstGeom>
          <a:noFill/>
          <a:ln w="12700" cap="flat" cmpd="sng">
            <a:solidFill>
              <a:srgbClr val="77D5EA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6" name="Google Shape;16;p1"/>
          <p:cNvSpPr txBox="1"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lt1"/>
          </a:solidFill>
          <a:ln w="76200" cap="flat" cmpd="thinThick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Garamond"/>
              <a:buNone/>
              <a:defRPr sz="1800" b="1" i="0" u="none" strike="noStrike" cap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3"/>
          <p:cNvSpPr txBox="1">
            <a:spLocks noGrp="1"/>
          </p:cNvSpPr>
          <p:nvPr>
            <p:ph type="subTitle" idx="1"/>
          </p:nvPr>
        </p:nvSpPr>
        <p:spPr>
          <a:xfrm>
            <a:off x="1371600" y="5229200"/>
            <a:ext cx="6400800" cy="792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Font typeface="Garamond"/>
              <a:buNone/>
            </a:pPr>
            <a:r>
              <a:rPr lang="en-CA" sz="4000">
                <a:solidFill>
                  <a:schemeClr val="lt1"/>
                </a:solidFill>
              </a:rPr>
              <a:t>January 2017</a:t>
            </a:r>
            <a:endParaRPr sz="4000">
              <a:solidFill>
                <a:schemeClr val="lt1"/>
              </a:solidFill>
            </a:endParaRPr>
          </a:p>
        </p:txBody>
      </p:sp>
      <p:sp>
        <p:nvSpPr>
          <p:cNvPr id="99" name="Google Shape;99;p13"/>
          <p:cNvSpPr txBox="1">
            <a:spLocks noGrp="1"/>
          </p:cNvSpPr>
          <p:nvPr>
            <p:ph type="title"/>
          </p:nvPr>
        </p:nvSpPr>
        <p:spPr>
          <a:xfrm rot="10800000">
            <a:off x="640081" y="6093295"/>
            <a:ext cx="45719" cy="45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880"/>
              <a:buFont typeface="Garamond"/>
              <a:buNone/>
            </a:pPr>
            <a:endParaRPr sz="2880">
              <a:latin typeface="Overlock"/>
              <a:ea typeface="Overlock"/>
              <a:cs typeface="Overlock"/>
              <a:sym typeface="Overlock"/>
            </a:endParaRPr>
          </a:p>
        </p:txBody>
      </p:sp>
      <p:sp>
        <p:nvSpPr>
          <p:cNvPr id="100" name="Google Shape;100;p13"/>
          <p:cNvSpPr/>
          <p:nvPr/>
        </p:nvSpPr>
        <p:spPr>
          <a:xfrm>
            <a:off x="979692" y="476672"/>
            <a:ext cx="7200800" cy="5832648"/>
          </a:xfrm>
          <a:prstGeom prst="rect">
            <a:avLst/>
          </a:prstGeom>
          <a:solidFill>
            <a:schemeClr val="accent1"/>
          </a:solidFill>
          <a:ln w="76200" cap="flat" cmpd="sng">
            <a:solidFill>
              <a:srgbClr val="0F5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8800" i="0" u="none" strike="noStrike" cap="none">
                <a:solidFill>
                  <a:srgbClr val="343434"/>
                </a:solidFill>
                <a:latin typeface="EB Garamond"/>
                <a:ea typeface="EB Garamond"/>
                <a:cs typeface="EB Garamond"/>
                <a:sym typeface="EB Garamond"/>
              </a:rPr>
              <a:t>COURSE SELECTIONS</a:t>
            </a:r>
            <a:endParaRPr sz="2400" i="0" u="none" strike="noStrike" cap="none">
              <a:solidFill>
                <a:srgbClr val="343434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343434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400" i="0" u="none" strike="noStrike" cap="none">
                <a:solidFill>
                  <a:srgbClr val="343434"/>
                </a:solidFill>
                <a:latin typeface="EB Garamond"/>
                <a:ea typeface="EB Garamond"/>
                <a:cs typeface="EB Garamond"/>
                <a:sym typeface="EB Garamond"/>
              </a:rPr>
              <a:t>201</a:t>
            </a:r>
            <a:r>
              <a:rPr lang="en-CA" sz="2400">
                <a:solidFill>
                  <a:srgbClr val="343434"/>
                </a:solidFill>
                <a:latin typeface="EB Garamond"/>
                <a:ea typeface="EB Garamond"/>
                <a:cs typeface="EB Garamond"/>
                <a:sym typeface="EB Garamond"/>
              </a:rPr>
              <a:t>9</a:t>
            </a:r>
            <a:endParaRPr sz="8800" i="0" u="none" strike="noStrike" cap="none">
              <a:solidFill>
                <a:srgbClr val="343434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prstGeom prst="rect">
            <a:avLst/>
          </a:prstGeom>
          <a:solidFill>
            <a:srgbClr val="1FADCC"/>
          </a:solidFill>
          <a:ln w="76200" cap="flat" cmpd="sng">
            <a:solidFill>
              <a:srgbClr val="21798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Times New Roman"/>
              <a:buNone/>
            </a:pPr>
            <a:r>
              <a:rPr lang="en-CA" sz="3600">
                <a:latin typeface="Times New Roman"/>
                <a:ea typeface="Times New Roman"/>
                <a:cs typeface="Times New Roman"/>
                <a:sym typeface="Times New Roman"/>
              </a:rPr>
              <a:t>INSTRUCTION SHEET</a:t>
            </a:r>
            <a:endParaRPr sz="3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70" name="Google Shape;170;p22"/>
          <p:cNvPicPr preferRelativeResize="0"/>
          <p:nvPr/>
        </p:nvPicPr>
        <p:blipFill rotWithShape="1">
          <a:blip r:embed="rId3">
            <a:alphaModFix/>
          </a:blip>
          <a:srcRect l="25205" t="19503" r="25314" b="6224"/>
          <a:stretch/>
        </p:blipFill>
        <p:spPr>
          <a:xfrm>
            <a:off x="457200" y="1544025"/>
            <a:ext cx="8176424" cy="5082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3"/>
          <p:cNvSpPr txBox="1">
            <a:spLocks noGrp="1"/>
          </p:cNvSpPr>
          <p:nvPr>
            <p:ph type="body" idx="1"/>
          </p:nvPr>
        </p:nvSpPr>
        <p:spPr>
          <a:xfrm>
            <a:off x="395536" y="2017452"/>
            <a:ext cx="8229600" cy="4075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Garamond"/>
              <a:buNone/>
            </a:pPr>
            <a:endParaRPr/>
          </a:p>
        </p:txBody>
      </p:sp>
      <p:sp>
        <p:nvSpPr>
          <p:cNvPr id="176" name="Google Shape;176;p23"/>
          <p:cNvSpPr txBox="1">
            <a:spLocks noGrp="1"/>
          </p:cNvSpPr>
          <p:nvPr>
            <p:ph type="title"/>
          </p:nvPr>
        </p:nvSpPr>
        <p:spPr>
          <a:xfrm>
            <a:off x="457200" y="188640"/>
            <a:ext cx="8229600" cy="720080"/>
          </a:xfrm>
          <a:prstGeom prst="rect">
            <a:avLst/>
          </a:prstGeom>
          <a:solidFill>
            <a:srgbClr val="1FADCC"/>
          </a:solidFill>
          <a:ln w="76200" cap="flat" cmpd="sng">
            <a:solidFill>
              <a:srgbClr val="21798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Times New Roman"/>
              <a:buNone/>
            </a:pPr>
            <a:r>
              <a:rPr lang="en-CA" sz="3600">
                <a:latin typeface="Times New Roman"/>
                <a:ea typeface="Times New Roman"/>
                <a:cs typeface="Times New Roman"/>
                <a:sym typeface="Times New Roman"/>
              </a:rPr>
              <a:t>PERSONALIZING THE CCS</a:t>
            </a:r>
            <a:endParaRPr sz="3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7" name="Google Shape;177;p23"/>
          <p:cNvSpPr txBox="1"/>
          <p:nvPr/>
        </p:nvSpPr>
        <p:spPr>
          <a:xfrm rot="10800000">
            <a:off x="7596335" y="6036969"/>
            <a:ext cx="45719" cy="24868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ENG4CI       MEL3EI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4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MEL4EI       SNC2PI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4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CHC2PI        POX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4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Plus two electives.  COOP?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4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GLC2OH-Can we talk about summer school?  Call me over.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78" name="Google Shape;178;p23"/>
          <p:cNvSpPr/>
          <p:nvPr/>
        </p:nvSpPr>
        <p:spPr>
          <a:xfrm>
            <a:off x="2555776" y="1700808"/>
            <a:ext cx="914400" cy="72008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79" name="Google Shape;179;p23"/>
          <p:cNvSpPr/>
          <p:nvPr/>
        </p:nvSpPr>
        <p:spPr>
          <a:xfrm>
            <a:off x="5694300" y="1865675"/>
            <a:ext cx="1947600" cy="151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pic>
        <p:nvPicPr>
          <p:cNvPr id="180" name="Google Shape;18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3150" y="1508225"/>
            <a:ext cx="8660100" cy="7387925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23"/>
          <p:cNvSpPr/>
          <p:nvPr/>
        </p:nvSpPr>
        <p:spPr>
          <a:xfrm>
            <a:off x="5694300" y="4974900"/>
            <a:ext cx="3178800" cy="11178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>
                <a:latin typeface="Dancing Script"/>
                <a:ea typeface="Dancing Script"/>
                <a:cs typeface="Dancing Script"/>
                <a:sym typeface="Dancing Script"/>
              </a:rPr>
              <a:t>You still need your history and your grade 11 English. Let’s discuss the workplace level math.  I think you’ll find success with it.</a:t>
            </a:r>
            <a:endParaRPr>
              <a:latin typeface="Dancing Script"/>
              <a:ea typeface="Dancing Script"/>
              <a:cs typeface="Dancing Script"/>
              <a:sym typeface="Dancing Scrip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Google Shape;186;p24" descr="Screen Clipp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711304">
            <a:off x="815374" y="400201"/>
            <a:ext cx="5181918" cy="95324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24" descr="Screen Clippi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39759">
            <a:off x="4621837" y="-67800"/>
            <a:ext cx="3703449" cy="7184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5"/>
          <p:cNvSpPr txBox="1">
            <a:spLocks noGrp="1"/>
          </p:cNvSpPr>
          <p:nvPr>
            <p:ph type="body" idx="1"/>
          </p:nvPr>
        </p:nvSpPr>
        <p:spPr>
          <a:xfrm>
            <a:off x="457200" y="2020824"/>
            <a:ext cx="8229600" cy="4075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Garamond"/>
              <a:buNone/>
            </a:pPr>
            <a:endParaRPr/>
          </a:p>
        </p:txBody>
      </p:sp>
      <p:sp>
        <p:nvSpPr>
          <p:cNvPr id="194" name="Google Shape;194;p25"/>
          <p:cNvSpPr txBox="1"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lt1"/>
          </a:solidFill>
          <a:ln w="76200" cap="flat" cmpd="thinThick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Garamond"/>
              <a:buNone/>
            </a:pPr>
            <a:endParaRPr/>
          </a:p>
        </p:txBody>
      </p:sp>
      <p:pic>
        <p:nvPicPr>
          <p:cNvPr id="195" name="Google Shape;195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1519" y="260648"/>
            <a:ext cx="8640961" cy="6408712"/>
          </a:xfrm>
          <a:prstGeom prst="rect">
            <a:avLst/>
          </a:prstGeom>
          <a:noFill/>
          <a:ln w="762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196" name="Google Shape;196;p25"/>
          <p:cNvSpPr/>
          <p:nvPr/>
        </p:nvSpPr>
        <p:spPr>
          <a:xfrm>
            <a:off x="1403648" y="3717032"/>
            <a:ext cx="7416824" cy="2178881"/>
          </a:xfrm>
          <a:prstGeom prst="ellipse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6"/>
          <p:cNvSpPr txBox="1">
            <a:spLocks noGrp="1"/>
          </p:cNvSpPr>
          <p:nvPr>
            <p:ph type="body" idx="1"/>
          </p:nvPr>
        </p:nvSpPr>
        <p:spPr>
          <a:xfrm>
            <a:off x="457200" y="2020824"/>
            <a:ext cx="8229600" cy="4075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26"/>
          <p:cNvSpPr txBox="1">
            <a:spLocks noGrp="1"/>
          </p:cNvSpPr>
          <p:nvPr>
            <p:ph type="title"/>
          </p:nvPr>
        </p:nvSpPr>
        <p:spPr>
          <a:xfrm>
            <a:off x="901450" y="244250"/>
            <a:ext cx="7245900" cy="876000"/>
          </a:xfrm>
          <a:prstGeom prst="rect">
            <a:avLst/>
          </a:prstGeom>
          <a:solidFill>
            <a:srgbClr val="1FADCC"/>
          </a:solidFill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CA" sz="3000">
                <a:latin typeface="Times New Roman"/>
                <a:ea typeface="Times New Roman"/>
                <a:cs typeface="Times New Roman"/>
                <a:sym typeface="Times New Roman"/>
              </a:rPr>
              <a:t>NOTE THE MATH PATHWAYS</a:t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04" name="Google Shape;20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4700" y="1570800"/>
            <a:ext cx="8574600" cy="5105949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26"/>
          <p:cNvSpPr/>
          <p:nvPr/>
        </p:nvSpPr>
        <p:spPr>
          <a:xfrm>
            <a:off x="713725" y="3160150"/>
            <a:ext cx="4017300" cy="6633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A minimum mark of approximately 75% is recommended in all maths to proceed to the next level.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7"/>
          <p:cNvSpPr txBox="1">
            <a:spLocks noGrp="1"/>
          </p:cNvSpPr>
          <p:nvPr>
            <p:ph type="body" idx="1"/>
          </p:nvPr>
        </p:nvSpPr>
        <p:spPr>
          <a:xfrm>
            <a:off x="320450" y="1545775"/>
            <a:ext cx="8229600" cy="5055900"/>
          </a:xfrm>
          <a:prstGeom prst="rect">
            <a:avLst/>
          </a:prstGeom>
          <a:solidFill>
            <a:srgbClr val="DADAD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CA">
                <a:solidFill>
                  <a:srgbClr val="343434"/>
                </a:solidFill>
              </a:rPr>
              <a:t>         To to take a grade 11 drama, vocals or visual arts course, a students</a:t>
            </a:r>
            <a:endParaRPr>
              <a:solidFill>
                <a:srgbClr val="343434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CA">
                <a:solidFill>
                  <a:srgbClr val="343434"/>
                </a:solidFill>
              </a:rPr>
              <a:t>         requires only one prior course in that subject at that grade 9 OR 10 level.</a:t>
            </a:r>
            <a:endParaRPr>
              <a:solidFill>
                <a:srgbClr val="343434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CA">
                <a:solidFill>
                  <a:srgbClr val="343434"/>
                </a:solidFill>
              </a:rPr>
              <a:t>         Each of these courses can count toward university, so a student may </a:t>
            </a:r>
            <a:endParaRPr>
              <a:solidFill>
                <a:srgbClr val="343434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CA">
                <a:solidFill>
                  <a:srgbClr val="343434"/>
                </a:solidFill>
              </a:rPr>
              <a:t>         consider reaching ahead to the grade 11 in grade 10.</a:t>
            </a:r>
            <a:endParaRPr>
              <a:solidFill>
                <a:srgbClr val="343434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CA">
                <a:solidFill>
                  <a:srgbClr val="343434"/>
                </a:solidFill>
              </a:rPr>
              <a:t>         Students who wish to take grade 11 graphics must complete either grade 10 </a:t>
            </a:r>
            <a:endParaRPr>
              <a:solidFill>
                <a:srgbClr val="343434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CA">
                <a:solidFill>
                  <a:srgbClr val="343434"/>
                </a:solidFill>
              </a:rPr>
              <a:t>         graphics or grade 10 photography.</a:t>
            </a:r>
            <a:endParaRPr>
              <a:solidFill>
                <a:srgbClr val="343434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CA">
                <a:solidFill>
                  <a:srgbClr val="343434"/>
                </a:solidFill>
              </a:rPr>
              <a:t>.        Students wanting to take tech course (T codes) may begin a course in grade </a:t>
            </a:r>
            <a:endParaRPr>
              <a:solidFill>
                <a:srgbClr val="343434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CA">
                <a:solidFill>
                  <a:srgbClr val="343434"/>
                </a:solidFill>
              </a:rPr>
              <a:t>        11 as there is no prerequisite.</a:t>
            </a:r>
            <a:endParaRPr>
              <a:solidFill>
                <a:srgbClr val="343434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CA">
                <a:solidFill>
                  <a:srgbClr val="343434"/>
                </a:solidFill>
              </a:rPr>
              <a:t>        Students who took BBI1OF may not take BBI2OI.</a:t>
            </a:r>
            <a:endParaRPr>
              <a:solidFill>
                <a:srgbClr val="343434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CA">
                <a:solidFill>
                  <a:srgbClr val="343434"/>
                </a:solidFill>
              </a:rPr>
              <a:t>        Students who take ETS4CY may not take ETS4CX and students who take</a:t>
            </a:r>
            <a:endParaRPr>
              <a:solidFill>
                <a:srgbClr val="343434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CA">
                <a:solidFill>
                  <a:srgbClr val="343434"/>
                </a:solidFill>
              </a:rPr>
              <a:t>        ETS4UY may not take ETS4UX.  They are considered repeat credits.</a:t>
            </a:r>
            <a:endParaRPr>
              <a:solidFill>
                <a:srgbClr val="343434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CA">
                <a:solidFill>
                  <a:srgbClr val="343434"/>
                </a:solidFill>
              </a:rPr>
              <a:t>        Students who take IDC4UX may not take IDC4UI.  This is also a repeat  </a:t>
            </a:r>
            <a:endParaRPr>
              <a:solidFill>
                <a:srgbClr val="343434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CA">
                <a:solidFill>
                  <a:srgbClr val="343434"/>
                </a:solidFill>
              </a:rPr>
              <a:t>        credit.</a:t>
            </a:r>
            <a:endParaRPr>
              <a:solidFill>
                <a:srgbClr val="343434"/>
              </a:solidFill>
            </a:endParaRPr>
          </a:p>
        </p:txBody>
      </p:sp>
      <p:sp>
        <p:nvSpPr>
          <p:cNvPr id="211" name="Google Shape;211;p27"/>
          <p:cNvSpPr txBox="1">
            <a:spLocks noGrp="1"/>
          </p:cNvSpPr>
          <p:nvPr>
            <p:ph type="title"/>
          </p:nvPr>
        </p:nvSpPr>
        <p:spPr>
          <a:xfrm>
            <a:off x="457200" y="188640"/>
            <a:ext cx="8229600" cy="720000"/>
          </a:xfrm>
          <a:prstGeom prst="rect">
            <a:avLst/>
          </a:prstGeom>
          <a:solidFill>
            <a:srgbClr val="1FADCC"/>
          </a:solidFill>
          <a:ln w="76200" cap="flat" cmpd="sng">
            <a:solidFill>
              <a:srgbClr val="21798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Times New Roman"/>
              <a:buNone/>
            </a:pPr>
            <a:r>
              <a:rPr lang="en-CA" sz="3600">
                <a:latin typeface="Times New Roman"/>
                <a:ea typeface="Times New Roman"/>
                <a:cs typeface="Times New Roman"/>
                <a:sym typeface="Times New Roman"/>
              </a:rPr>
              <a:t>HELPFUL TO KNOW</a:t>
            </a:r>
            <a:endParaRPr sz="3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2" name="Google Shape;212;p27"/>
          <p:cNvSpPr txBox="1"/>
          <p:nvPr/>
        </p:nvSpPr>
        <p:spPr>
          <a:xfrm rot="10800000">
            <a:off x="7596454" y="6037116"/>
            <a:ext cx="45600" cy="2486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ENG4CI       MEL3EI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4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MEL4EI       SNC2PI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4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CHC2PI        POX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4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Plus two electives.  COOP?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4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GLC2OH-Can we talk about summer school?  Call me over.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13" name="Google Shape;213;p27"/>
          <p:cNvSpPr/>
          <p:nvPr/>
        </p:nvSpPr>
        <p:spPr>
          <a:xfrm>
            <a:off x="457193" y="1573049"/>
            <a:ext cx="360000" cy="4572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19050" cap="flat" cmpd="sng">
            <a:solidFill>
              <a:srgbClr val="06222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14" name="Google Shape;214;p27"/>
          <p:cNvSpPr/>
          <p:nvPr/>
        </p:nvSpPr>
        <p:spPr>
          <a:xfrm>
            <a:off x="457193" y="3141812"/>
            <a:ext cx="360000" cy="4572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19050" cap="flat" cmpd="sng">
            <a:solidFill>
              <a:srgbClr val="06222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15" name="Google Shape;215;p27"/>
          <p:cNvSpPr/>
          <p:nvPr/>
        </p:nvSpPr>
        <p:spPr>
          <a:xfrm>
            <a:off x="457193" y="3903749"/>
            <a:ext cx="360000" cy="4572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19050" cap="flat" cmpd="sng">
            <a:solidFill>
              <a:srgbClr val="06222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16" name="Google Shape;216;p27"/>
          <p:cNvSpPr/>
          <p:nvPr/>
        </p:nvSpPr>
        <p:spPr>
          <a:xfrm>
            <a:off x="457193" y="4695099"/>
            <a:ext cx="360000" cy="4572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19050" cap="flat" cmpd="sng">
            <a:solidFill>
              <a:srgbClr val="06222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17" name="Google Shape;217;p27"/>
          <p:cNvSpPr/>
          <p:nvPr/>
        </p:nvSpPr>
        <p:spPr>
          <a:xfrm>
            <a:off x="457193" y="5035924"/>
            <a:ext cx="360000" cy="4572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19050" cap="flat" cmpd="sng">
            <a:solidFill>
              <a:srgbClr val="06222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18" name="Google Shape;218;p27"/>
          <p:cNvSpPr/>
          <p:nvPr/>
        </p:nvSpPr>
        <p:spPr>
          <a:xfrm>
            <a:off x="457193" y="5832149"/>
            <a:ext cx="360000" cy="4572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19050" cap="flat" cmpd="sng">
            <a:solidFill>
              <a:srgbClr val="06222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8"/>
          <p:cNvSpPr txBox="1">
            <a:spLocks noGrp="1"/>
          </p:cNvSpPr>
          <p:nvPr>
            <p:ph type="body" idx="1"/>
          </p:nvPr>
        </p:nvSpPr>
        <p:spPr>
          <a:xfrm>
            <a:off x="175600" y="1545775"/>
            <a:ext cx="8722800" cy="5181000"/>
          </a:xfrm>
          <a:prstGeom prst="rect">
            <a:avLst/>
          </a:prstGeom>
          <a:solidFill>
            <a:srgbClr val="DADAD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CA">
                <a:solidFill>
                  <a:srgbClr val="343434"/>
                </a:solidFill>
              </a:rPr>
              <a:t>        All university programs will require six grade 12 courses at the M    </a:t>
            </a:r>
            <a:endParaRPr>
              <a:solidFill>
                <a:srgbClr val="343434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CA">
                <a:solidFill>
                  <a:srgbClr val="343434"/>
                </a:solidFill>
              </a:rPr>
              <a:t>         (college/university) or U (university level).  </a:t>
            </a:r>
            <a:endParaRPr>
              <a:solidFill>
                <a:srgbClr val="343434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CA">
                <a:solidFill>
                  <a:srgbClr val="343434"/>
                </a:solidFill>
              </a:rPr>
              <a:t>        Most science programs will require U level math and two U level sciences.</a:t>
            </a:r>
            <a:endParaRPr>
              <a:solidFill>
                <a:srgbClr val="343434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CA">
                <a:solidFill>
                  <a:srgbClr val="343434"/>
                </a:solidFill>
              </a:rPr>
              <a:t>        Most often chemistry and biology are for health sciences.  U level math, </a:t>
            </a:r>
            <a:endParaRPr>
              <a:solidFill>
                <a:srgbClr val="343434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CA">
                <a:solidFill>
                  <a:srgbClr val="343434"/>
                </a:solidFill>
              </a:rPr>
              <a:t>        physics and chemistry are always needed for Engineering.  Review </a:t>
            </a:r>
            <a:endParaRPr>
              <a:solidFill>
                <a:srgbClr val="343434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CA">
                <a:solidFill>
                  <a:srgbClr val="343434"/>
                </a:solidFill>
              </a:rPr>
              <a:t>        admission requirement early.</a:t>
            </a:r>
            <a:endParaRPr>
              <a:solidFill>
                <a:srgbClr val="343434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CA">
                <a:solidFill>
                  <a:srgbClr val="343434"/>
                </a:solidFill>
              </a:rPr>
              <a:t>        Most university business programs will require two of Data, Advanced </a:t>
            </a:r>
            <a:endParaRPr>
              <a:solidFill>
                <a:srgbClr val="343434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CA">
                <a:solidFill>
                  <a:srgbClr val="343434"/>
                </a:solidFill>
              </a:rPr>
              <a:t>        Functions or Calculus.  However, some will not accept Data.</a:t>
            </a:r>
            <a:endParaRPr>
              <a:solidFill>
                <a:srgbClr val="343434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CA">
                <a:solidFill>
                  <a:srgbClr val="343434"/>
                </a:solidFill>
              </a:rPr>
              <a:t>        Most college programs require grade 12 college English.  However, there </a:t>
            </a:r>
            <a:endParaRPr>
              <a:solidFill>
                <a:srgbClr val="343434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CA">
                <a:solidFill>
                  <a:srgbClr val="343434"/>
                </a:solidFill>
              </a:rPr>
              <a:t>        are many for which you need only an OSSD.</a:t>
            </a:r>
            <a:endParaRPr>
              <a:solidFill>
                <a:srgbClr val="343434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CA">
                <a:solidFill>
                  <a:srgbClr val="343434"/>
                </a:solidFill>
              </a:rPr>
              <a:t>        College science programs usually require two grade 11 or 12 college sciences.</a:t>
            </a:r>
            <a:endParaRPr>
              <a:solidFill>
                <a:srgbClr val="343434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CA">
                <a:solidFill>
                  <a:srgbClr val="343434"/>
                </a:solidFill>
              </a:rPr>
              <a:t>        Most college level business programs also require grade 11 or 12 college math.</a:t>
            </a:r>
            <a:endParaRPr>
              <a:solidFill>
                <a:srgbClr val="343434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CA">
                <a:solidFill>
                  <a:srgbClr val="343434"/>
                </a:solidFill>
              </a:rPr>
              <a:t>        College now offer multiple degrees.  The requirements are the same as university.</a:t>
            </a:r>
            <a:endParaRPr>
              <a:solidFill>
                <a:srgbClr val="343434"/>
              </a:solidFill>
            </a:endParaRPr>
          </a:p>
        </p:txBody>
      </p:sp>
      <p:sp>
        <p:nvSpPr>
          <p:cNvPr id="224" name="Google Shape;224;p28"/>
          <p:cNvSpPr txBox="1">
            <a:spLocks noGrp="1"/>
          </p:cNvSpPr>
          <p:nvPr>
            <p:ph type="title"/>
          </p:nvPr>
        </p:nvSpPr>
        <p:spPr>
          <a:xfrm>
            <a:off x="457200" y="188653"/>
            <a:ext cx="8229600" cy="919200"/>
          </a:xfrm>
          <a:prstGeom prst="rect">
            <a:avLst/>
          </a:prstGeom>
          <a:solidFill>
            <a:srgbClr val="1FADCC"/>
          </a:solidFill>
          <a:ln w="76200" cap="flat" cmpd="sng">
            <a:solidFill>
              <a:srgbClr val="21798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Times New Roman"/>
              <a:buNone/>
            </a:pPr>
            <a:r>
              <a:rPr lang="en-CA" sz="3600">
                <a:latin typeface="Times New Roman"/>
                <a:ea typeface="Times New Roman"/>
                <a:cs typeface="Times New Roman"/>
                <a:sym typeface="Times New Roman"/>
              </a:rPr>
              <a:t>IN GENERAL</a:t>
            </a:r>
            <a:endParaRPr sz="3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5" name="Google Shape;225;p28"/>
          <p:cNvSpPr txBox="1"/>
          <p:nvPr/>
        </p:nvSpPr>
        <p:spPr>
          <a:xfrm rot="10800000">
            <a:off x="7596454" y="6037116"/>
            <a:ext cx="45600" cy="2486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ENG4CI       MEL3EI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4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MEL4EI       SNC2PI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4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CHC2PI        POX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4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Plus two electives.  COOP?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4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GLC2OH-Can we talk about summer school?  Call me over.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26" name="Google Shape;226;p28"/>
          <p:cNvSpPr/>
          <p:nvPr/>
        </p:nvSpPr>
        <p:spPr>
          <a:xfrm>
            <a:off x="231918" y="1660649"/>
            <a:ext cx="360000" cy="4572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19050" cap="flat" cmpd="sng">
            <a:solidFill>
              <a:srgbClr val="06222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27" name="Google Shape;227;p28"/>
          <p:cNvSpPr/>
          <p:nvPr/>
        </p:nvSpPr>
        <p:spPr>
          <a:xfrm>
            <a:off x="231918" y="2403462"/>
            <a:ext cx="360000" cy="4572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19050" cap="flat" cmpd="sng">
            <a:solidFill>
              <a:srgbClr val="06222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28" name="Google Shape;228;p28"/>
          <p:cNvSpPr/>
          <p:nvPr/>
        </p:nvSpPr>
        <p:spPr>
          <a:xfrm>
            <a:off x="231918" y="3845124"/>
            <a:ext cx="360000" cy="4572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19050" cap="flat" cmpd="sng">
            <a:solidFill>
              <a:srgbClr val="06222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29" name="Google Shape;229;p28"/>
          <p:cNvSpPr/>
          <p:nvPr/>
        </p:nvSpPr>
        <p:spPr>
          <a:xfrm>
            <a:off x="231918" y="4624587"/>
            <a:ext cx="360000" cy="4572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19050" cap="flat" cmpd="sng">
            <a:solidFill>
              <a:srgbClr val="06222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30" name="Google Shape;230;p28"/>
          <p:cNvSpPr/>
          <p:nvPr/>
        </p:nvSpPr>
        <p:spPr>
          <a:xfrm>
            <a:off x="231918" y="5417199"/>
            <a:ext cx="360000" cy="4572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19050" cap="flat" cmpd="sng">
            <a:solidFill>
              <a:srgbClr val="06222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31" name="Google Shape;231;p28"/>
          <p:cNvSpPr/>
          <p:nvPr/>
        </p:nvSpPr>
        <p:spPr>
          <a:xfrm>
            <a:off x="231918" y="5874399"/>
            <a:ext cx="360000" cy="4572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19050" cap="flat" cmpd="sng">
            <a:solidFill>
              <a:srgbClr val="06222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32" name="Google Shape;232;p28"/>
          <p:cNvSpPr/>
          <p:nvPr/>
        </p:nvSpPr>
        <p:spPr>
          <a:xfrm>
            <a:off x="231918" y="6209824"/>
            <a:ext cx="360000" cy="4572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19050" cap="flat" cmpd="sng">
            <a:solidFill>
              <a:srgbClr val="06222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9"/>
          <p:cNvSpPr txBox="1">
            <a:spLocks noGrp="1"/>
          </p:cNvSpPr>
          <p:nvPr>
            <p:ph type="body" idx="1"/>
          </p:nvPr>
        </p:nvSpPr>
        <p:spPr>
          <a:xfrm>
            <a:off x="175600" y="1508225"/>
            <a:ext cx="8810400" cy="5218500"/>
          </a:xfrm>
          <a:prstGeom prst="rect">
            <a:avLst/>
          </a:prstGeom>
          <a:solidFill>
            <a:srgbClr val="DADAD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CA">
                <a:solidFill>
                  <a:srgbClr val="343434"/>
                </a:solidFill>
              </a:rPr>
              <a:t>        </a:t>
            </a:r>
            <a:endParaRPr>
              <a:solidFill>
                <a:srgbClr val="343434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>
              <a:solidFill>
                <a:srgbClr val="343434"/>
              </a:solidFill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CA">
                <a:solidFill>
                  <a:srgbClr val="343434"/>
                </a:solidFill>
              </a:rPr>
              <a:t>Students can fill in a pink appointment slip.</a:t>
            </a:r>
            <a:endParaRPr>
              <a:solidFill>
                <a:srgbClr val="343434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>
              <a:solidFill>
                <a:srgbClr val="343434"/>
              </a:solidFill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CA">
                <a:solidFill>
                  <a:srgbClr val="343434"/>
                </a:solidFill>
              </a:rPr>
              <a:t>Students can also see if their guidance counsellor is free during MSIP, lunch, </a:t>
            </a:r>
            <a:endParaRPr>
              <a:solidFill>
                <a:srgbClr val="343434"/>
              </a:solidFill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CA">
                <a:solidFill>
                  <a:srgbClr val="343434"/>
                </a:solidFill>
              </a:rPr>
              <a:t>after school or during a spare.</a:t>
            </a:r>
            <a:endParaRPr>
              <a:solidFill>
                <a:srgbClr val="343434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>
              <a:solidFill>
                <a:srgbClr val="343434"/>
              </a:solidFill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CA">
                <a:solidFill>
                  <a:srgbClr val="343434"/>
                </a:solidFill>
              </a:rPr>
              <a:t>For simple questions, students might also consider sending an e-mail.</a:t>
            </a:r>
            <a:endParaRPr>
              <a:solidFill>
                <a:srgbClr val="343434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>
              <a:solidFill>
                <a:srgbClr val="343434"/>
              </a:solidFill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CA">
                <a:solidFill>
                  <a:srgbClr val="343434"/>
                </a:solidFill>
              </a:rPr>
              <a:t>Finally, students are encouraged to follow the Guidance classroom </a:t>
            </a:r>
            <a:endParaRPr>
              <a:solidFill>
                <a:srgbClr val="343434"/>
              </a:solidFill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CA">
                <a:solidFill>
                  <a:srgbClr val="343434"/>
                </a:solidFill>
              </a:rPr>
              <a:t>for updates and information.</a:t>
            </a:r>
            <a:endParaRPr>
              <a:solidFill>
                <a:srgbClr val="343434"/>
              </a:solidFill>
            </a:endParaRPr>
          </a:p>
        </p:txBody>
      </p:sp>
      <p:sp>
        <p:nvSpPr>
          <p:cNvPr id="238" name="Google Shape;238;p29"/>
          <p:cNvSpPr txBox="1">
            <a:spLocks noGrp="1"/>
          </p:cNvSpPr>
          <p:nvPr>
            <p:ph type="title"/>
          </p:nvPr>
        </p:nvSpPr>
        <p:spPr>
          <a:xfrm>
            <a:off x="457200" y="188653"/>
            <a:ext cx="8229600" cy="919200"/>
          </a:xfrm>
          <a:prstGeom prst="rect">
            <a:avLst/>
          </a:prstGeom>
          <a:solidFill>
            <a:srgbClr val="1FADCC"/>
          </a:solidFill>
          <a:ln w="76200" cap="flat" cmpd="sng">
            <a:solidFill>
              <a:srgbClr val="21798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Times New Roman"/>
              <a:buNone/>
            </a:pPr>
            <a:r>
              <a:rPr lang="en-CA" sz="3600">
                <a:latin typeface="Times New Roman"/>
                <a:ea typeface="Times New Roman"/>
                <a:cs typeface="Times New Roman"/>
                <a:sym typeface="Times New Roman"/>
              </a:rPr>
              <a:t>QUESTIONS</a:t>
            </a:r>
            <a:endParaRPr sz="3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9" name="Google Shape;239;p29"/>
          <p:cNvSpPr txBox="1"/>
          <p:nvPr/>
        </p:nvSpPr>
        <p:spPr>
          <a:xfrm rot="10800000">
            <a:off x="7596454" y="6037116"/>
            <a:ext cx="45600" cy="2486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ENG4CI       MEL3EI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4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MEL4EI       SNC2PI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4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CHC2PI        POX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4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Plus two electives.  COOP?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4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GLC2OH-Can we talk about summer school?  Call me over.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4"/>
          <p:cNvSpPr txBox="1">
            <a:spLocks noGrp="1"/>
          </p:cNvSpPr>
          <p:nvPr>
            <p:ph type="body" idx="1"/>
          </p:nvPr>
        </p:nvSpPr>
        <p:spPr>
          <a:xfrm>
            <a:off x="0" y="1124744"/>
            <a:ext cx="9144000" cy="5616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ramond"/>
              <a:buNone/>
            </a:pPr>
            <a:endParaRPr sz="2400"/>
          </a:p>
          <a:p>
            <a:pPr marL="0" lvl="0" indent="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Garamond"/>
              <a:buNone/>
            </a:pPr>
            <a:r>
              <a:rPr lang="en-CA" sz="2400"/>
              <a:t>February 13-Specialty MSIP’s-Phoenix, ECO and Resource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Garamond"/>
              <a:buNone/>
            </a:pPr>
            <a:r>
              <a:rPr lang="en-CA" sz="2400"/>
              <a:t>   February 14- Grade 9’s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Garamond"/>
              <a:buNone/>
            </a:pPr>
            <a:r>
              <a:rPr lang="en-CA" sz="2400"/>
              <a:t>February 15- Grade 10’s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Garamond"/>
              <a:buNone/>
            </a:pPr>
            <a:r>
              <a:rPr lang="en-CA" sz="2400"/>
              <a:t>February 19- GRADE 11 ASSEMBLY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Garamond"/>
              <a:buNone/>
            </a:pPr>
            <a:r>
              <a:rPr lang="en-CA" sz="2400"/>
              <a:t>February 20- Grade 11’s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Garamond"/>
              <a:buNone/>
            </a:pPr>
            <a:r>
              <a:rPr lang="en-CA" sz="2400"/>
              <a:t>February 21- Grade 12 and 12+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Garamond"/>
              <a:buNone/>
            </a:pPr>
            <a:r>
              <a:rPr lang="en-CA" sz="2400"/>
              <a:t>February 22- Clean UP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Garamond"/>
              <a:buNone/>
            </a:pPr>
            <a:endParaRPr sz="2400"/>
          </a:p>
          <a:p>
            <a:pPr marL="0" lvl="0" indent="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Garamond"/>
              <a:buNone/>
            </a:pPr>
            <a:r>
              <a:rPr lang="en-CA" sz="2400"/>
              <a:t>Students have until February 26</a:t>
            </a:r>
            <a:r>
              <a:rPr lang="en-CA" sz="2400" baseline="30000"/>
              <a:t>th</a:t>
            </a:r>
            <a:r>
              <a:rPr lang="en-CA" sz="2400"/>
              <a:t> 3:00 p.m. to make changes.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Garamond"/>
              <a:buNone/>
            </a:pPr>
            <a:endParaRPr sz="2400"/>
          </a:p>
          <a:p>
            <a:pPr marL="0" lvl="0" indent="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Garamond"/>
              <a:buNone/>
            </a:pPr>
            <a:r>
              <a:rPr lang="en-CA" sz="2400"/>
              <a:t>Files are then moved from My Way to Trillium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Garamond"/>
              <a:buNone/>
            </a:pPr>
            <a:r>
              <a:rPr lang="en-CA" sz="2400"/>
              <a:t>and course changes must be made through a counsellor.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500"/>
              <a:buFont typeface="Garamond"/>
              <a:buNone/>
            </a:pPr>
            <a:endParaRPr sz="2500"/>
          </a:p>
        </p:txBody>
      </p:sp>
      <p:sp>
        <p:nvSpPr>
          <p:cNvPr id="106" name="Google Shape;106;p14"/>
          <p:cNvSpPr txBox="1">
            <a:spLocks noGrp="1"/>
          </p:cNvSpPr>
          <p:nvPr>
            <p:ph type="title"/>
          </p:nvPr>
        </p:nvSpPr>
        <p:spPr>
          <a:xfrm>
            <a:off x="1835696" y="260648"/>
            <a:ext cx="5688632" cy="792088"/>
          </a:xfrm>
          <a:prstGeom prst="rect">
            <a:avLst/>
          </a:prstGeom>
          <a:solidFill>
            <a:srgbClr val="1FADCC"/>
          </a:solidFill>
          <a:ln w="9525" cap="flat" cmpd="sng">
            <a:solidFill>
              <a:srgbClr val="21798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6600"/>
              <a:buFont typeface="Times New Roman"/>
              <a:buNone/>
            </a:pPr>
            <a:r>
              <a:rPr lang="en-CA" sz="6600">
                <a:latin typeface="Times New Roman"/>
                <a:ea typeface="Times New Roman"/>
                <a:cs typeface="Times New Roman"/>
                <a:sym typeface="Times New Roman"/>
              </a:rPr>
              <a:t>DATES</a:t>
            </a:r>
            <a:endParaRPr sz="6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5"/>
          <p:cNvSpPr txBox="1">
            <a:spLocks noGrp="1"/>
          </p:cNvSpPr>
          <p:nvPr>
            <p:ph type="body" idx="1"/>
          </p:nvPr>
        </p:nvSpPr>
        <p:spPr>
          <a:xfrm>
            <a:off x="457200" y="2020824"/>
            <a:ext cx="8229600" cy="4075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Garamond"/>
              <a:buNone/>
            </a:pPr>
            <a:endParaRPr/>
          </a:p>
        </p:txBody>
      </p:sp>
      <p:sp>
        <p:nvSpPr>
          <p:cNvPr id="112" name="Google Shape;112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6322714"/>
          </a:xfrm>
          <a:prstGeom prst="rect">
            <a:avLst/>
          </a:prstGeom>
          <a:solidFill>
            <a:schemeClr val="lt1"/>
          </a:solidFill>
          <a:ln w="76200" cap="flat" cmpd="thinThick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Garamond"/>
              <a:buNone/>
            </a:pPr>
            <a:endParaRPr sz="3600"/>
          </a:p>
        </p:txBody>
      </p:sp>
      <p:pic>
        <p:nvPicPr>
          <p:cNvPr id="113" name="Google Shape;113;p15" descr="C:\Users\Rhonda\Desktop\KCIMyWayCircled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1525" y="240767"/>
            <a:ext cx="8568951" cy="6428584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14" name="Google Shape;114;p15"/>
          <p:cNvSpPr/>
          <p:nvPr/>
        </p:nvSpPr>
        <p:spPr>
          <a:xfrm>
            <a:off x="5436096" y="1772816"/>
            <a:ext cx="4176464" cy="3096344"/>
          </a:xfrm>
          <a:prstGeom prst="irregularSeal2">
            <a:avLst/>
          </a:prstGeom>
          <a:solidFill>
            <a:schemeClr val="dk2"/>
          </a:solidFill>
          <a:ln w="19050" cap="flat" cmpd="sng">
            <a:solidFill>
              <a:srgbClr val="20768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Save this page to desktop or favourites!!!</a:t>
            </a:r>
            <a:endParaRPr sz="1800" b="0" i="0" u="none" strike="noStrike" cap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16" descr="Screen Clippin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567237" y="4053681"/>
            <a:ext cx="9526" cy="9526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6"/>
          <p:cNvSpPr txBox="1"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lt1"/>
          </a:solidFill>
          <a:ln w="76200" cap="flat" cmpd="thinThick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Garamond"/>
              <a:buNone/>
            </a:pPr>
            <a:endParaRPr/>
          </a:p>
        </p:txBody>
      </p:sp>
      <p:pic>
        <p:nvPicPr>
          <p:cNvPr id="121" name="Google Shape;121;p16" descr="C:\Users\Rhonda\Desktop\MyWay1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3528" y="308596"/>
            <a:ext cx="8568952" cy="6336704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6"/>
          <p:cNvSpPr/>
          <p:nvPr/>
        </p:nvSpPr>
        <p:spPr>
          <a:xfrm>
            <a:off x="683568" y="4293096"/>
            <a:ext cx="1490464" cy="1326378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rgbClr val="3F3F3F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2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Regular school username and password</a:t>
            </a:r>
            <a:endParaRPr sz="1200" b="0" i="0" u="none" strike="noStrike" cap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7"/>
          <p:cNvSpPr txBox="1">
            <a:spLocks noGrp="1"/>
          </p:cNvSpPr>
          <p:nvPr>
            <p:ph type="body" idx="1"/>
          </p:nvPr>
        </p:nvSpPr>
        <p:spPr>
          <a:xfrm>
            <a:off x="457200" y="2020824"/>
            <a:ext cx="8229600" cy="4075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Garamond"/>
              <a:buNone/>
            </a:pPr>
            <a:endParaRPr/>
          </a:p>
        </p:txBody>
      </p:sp>
      <p:sp>
        <p:nvSpPr>
          <p:cNvPr id="128" name="Google Shape;128;p17"/>
          <p:cNvSpPr txBox="1"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lt1"/>
          </a:solidFill>
          <a:ln w="76200" cap="flat" cmpd="thinThick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Garamond"/>
              <a:buNone/>
            </a:pPr>
            <a:endParaRPr/>
          </a:p>
        </p:txBody>
      </p:sp>
      <p:pic>
        <p:nvPicPr>
          <p:cNvPr id="129" name="Google Shape;129;p17" descr="H:\Profile\Desktop\IMG_3759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4520" y="227737"/>
            <a:ext cx="8717959" cy="6408711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17"/>
          <p:cNvSpPr/>
          <p:nvPr/>
        </p:nvSpPr>
        <p:spPr>
          <a:xfrm>
            <a:off x="755576" y="2095405"/>
            <a:ext cx="2016224" cy="216024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31" name="Google Shape;131;p17"/>
          <p:cNvSpPr/>
          <p:nvPr/>
        </p:nvSpPr>
        <p:spPr>
          <a:xfrm>
            <a:off x="6892969" y="315714"/>
            <a:ext cx="1778496" cy="288032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32" name="Google Shape;132;p17"/>
          <p:cNvSpPr/>
          <p:nvPr/>
        </p:nvSpPr>
        <p:spPr>
          <a:xfrm>
            <a:off x="6732240" y="1779668"/>
            <a:ext cx="576064" cy="425196"/>
          </a:xfrm>
          <a:prstGeom prst="leftUpArrow">
            <a:avLst/>
          </a:prstGeom>
          <a:solidFill>
            <a:schemeClr val="dk2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33" name="Google Shape;133;p17"/>
          <p:cNvSpPr txBox="1"/>
          <p:nvPr/>
        </p:nvSpPr>
        <p:spPr>
          <a:xfrm>
            <a:off x="5724128" y="1989710"/>
            <a:ext cx="936104" cy="646331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Enter here</a:t>
            </a:r>
            <a:endParaRPr sz="1800" b="0" i="0" u="none" strike="noStrike" cap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8"/>
          <p:cNvSpPr txBox="1">
            <a:spLocks noGrp="1"/>
          </p:cNvSpPr>
          <p:nvPr>
            <p:ph type="body" idx="1"/>
          </p:nvPr>
        </p:nvSpPr>
        <p:spPr>
          <a:xfrm>
            <a:off x="457200" y="260648"/>
            <a:ext cx="8229600" cy="6408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Garamond"/>
              <a:buNone/>
            </a:pPr>
            <a:r>
              <a:rPr lang="en-CA"/>
              <a:t>Online course selections are completed by students and their counsellor in a 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Font typeface="Garamond"/>
              <a:buNone/>
            </a:pPr>
            <a:r>
              <a:rPr lang="en-CA"/>
              <a:t>computer lab during MSIP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Font typeface="Garamond"/>
              <a:buNone/>
            </a:pPr>
            <a:endParaRPr/>
          </a:p>
        </p:txBody>
      </p:sp>
      <p:sp>
        <p:nvSpPr>
          <p:cNvPr id="139" name="Google Shape;139;p18"/>
          <p:cNvSpPr txBox="1">
            <a:spLocks noGrp="1"/>
          </p:cNvSpPr>
          <p:nvPr>
            <p:ph type="title"/>
          </p:nvPr>
        </p:nvSpPr>
        <p:spPr>
          <a:xfrm rot="10800000" flipH="1">
            <a:off x="457200" y="228919"/>
            <a:ext cx="8229600" cy="45719"/>
          </a:xfrm>
          <a:prstGeom prst="rect">
            <a:avLst/>
          </a:prstGeom>
          <a:solidFill>
            <a:schemeClr val="lt1"/>
          </a:solidFill>
          <a:ln w="76200" cap="flat" cmpd="thinThick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620"/>
              <a:buFont typeface="Garamond"/>
              <a:buNone/>
            </a:pPr>
            <a:endParaRPr sz="1620"/>
          </a:p>
        </p:txBody>
      </p:sp>
      <p:pic>
        <p:nvPicPr>
          <p:cNvPr id="140" name="Google Shape;140;p18" descr="http://academy.imcocorp.com/imco-ca-class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3528" y="1916832"/>
            <a:ext cx="8496944" cy="4941168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41" name="Google Shape;141;p18"/>
          <p:cNvSpPr/>
          <p:nvPr/>
        </p:nvSpPr>
        <p:spPr>
          <a:xfrm>
            <a:off x="395536" y="116632"/>
            <a:ext cx="8352928" cy="1152128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rgbClr val="20768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800" b="0" i="0" u="none" strike="noStrike" cap="none">
                <a:solidFill>
                  <a:srgbClr val="343434"/>
                </a:solidFill>
                <a:latin typeface="Garamond"/>
                <a:ea typeface="Garamond"/>
                <a:cs typeface="Garamond"/>
                <a:sym typeface="Garamond"/>
              </a:rPr>
              <a:t>Online course selections are completed by students and their counsellor in a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800" b="0" i="0" u="none" strike="noStrike" cap="none">
                <a:solidFill>
                  <a:srgbClr val="343434"/>
                </a:solidFill>
                <a:latin typeface="Garamond"/>
                <a:ea typeface="Garamond"/>
                <a:cs typeface="Garamond"/>
                <a:sym typeface="Garamond"/>
              </a:rPr>
              <a:t>the cafeteria during MSIP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9"/>
          <p:cNvSpPr txBox="1">
            <a:spLocks noGrp="1"/>
          </p:cNvSpPr>
          <p:nvPr>
            <p:ph type="body" idx="1"/>
          </p:nvPr>
        </p:nvSpPr>
        <p:spPr>
          <a:xfrm>
            <a:off x="323528" y="1484784"/>
            <a:ext cx="8424936" cy="5112568"/>
          </a:xfrm>
          <a:prstGeom prst="rect">
            <a:avLst/>
          </a:prstGeom>
          <a:solidFill>
            <a:srgbClr val="DADADA"/>
          </a:solidFill>
          <a:ln w="76200" cap="flat" cmpd="sng">
            <a:solidFill>
              <a:srgbClr val="21798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Garamond"/>
              <a:buNone/>
            </a:pPr>
            <a:r>
              <a:rPr lang="en-CA"/>
              <a:t>       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Font typeface="Garamond"/>
              <a:buNone/>
            </a:pPr>
            <a:r>
              <a:rPr lang="en-CA"/>
              <a:t>           	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Font typeface="Times New Roman"/>
              <a:buNone/>
            </a:pPr>
            <a:r>
              <a:rPr lang="en-CA">
                <a:solidFill>
                  <a:srgbClr val="34343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lang="en-CA">
                <a:solidFill>
                  <a:srgbClr val="343434"/>
                </a:solidFill>
              </a:rPr>
              <a:t>Doesn’t interfere with other classes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Font typeface="Garamond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Font typeface="Garamond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Font typeface="Times New Roman"/>
              <a:buNone/>
            </a:pPr>
            <a:r>
              <a:rPr lang="en-CA">
                <a:solidFill>
                  <a:srgbClr val="343434"/>
                </a:solidFill>
              </a:rPr>
              <a:t>	Are just another opportunity to use chrome books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Font typeface="Garamond"/>
              <a:buNone/>
            </a:pPr>
            <a:endParaRPr>
              <a:solidFill>
                <a:srgbClr val="343434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Font typeface="Garamond"/>
              <a:buNone/>
            </a:pPr>
            <a:endParaRPr>
              <a:solidFill>
                <a:srgbClr val="343434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Font typeface="Times New Roman"/>
              <a:buNone/>
            </a:pPr>
            <a:r>
              <a:rPr lang="en-CA">
                <a:solidFill>
                  <a:srgbClr val="343434"/>
                </a:solidFill>
              </a:rPr>
              <a:t>	Allows for large groups.  Ideas are shared amongst staff and students.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Font typeface="Times New Roman"/>
              <a:buNone/>
            </a:pPr>
            <a:r>
              <a:rPr lang="en-CA">
                <a:solidFill>
                  <a:srgbClr val="343434"/>
                </a:solidFill>
              </a:rPr>
              <a:t>       In turn this creates a buzz of excitement around course selections.  </a:t>
            </a:r>
            <a:endParaRPr>
              <a:solidFill>
                <a:srgbClr val="343434"/>
              </a:solidFill>
            </a:endParaRPr>
          </a:p>
        </p:txBody>
      </p:sp>
      <p:sp>
        <p:nvSpPr>
          <p:cNvPr id="147" name="Google Shape;147;p19"/>
          <p:cNvSpPr txBox="1">
            <a:spLocks noGrp="1"/>
          </p:cNvSpPr>
          <p:nvPr>
            <p:ph type="title"/>
          </p:nvPr>
        </p:nvSpPr>
        <p:spPr>
          <a:xfrm>
            <a:off x="1403648" y="116632"/>
            <a:ext cx="6192688" cy="1080120"/>
          </a:xfrm>
          <a:prstGeom prst="rect">
            <a:avLst/>
          </a:prstGeom>
          <a:solidFill>
            <a:srgbClr val="1FADCC"/>
          </a:solidFill>
          <a:ln w="9525" cap="flat" cmpd="sng">
            <a:solidFill>
              <a:srgbClr val="0F5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5940"/>
              <a:buFont typeface="Times New Roman"/>
              <a:buNone/>
            </a:pPr>
            <a:r>
              <a:rPr lang="en-CA" sz="5940" b="0">
                <a:latin typeface="Times New Roman"/>
                <a:ea typeface="Times New Roman"/>
                <a:cs typeface="Times New Roman"/>
                <a:sym typeface="Times New Roman"/>
              </a:rPr>
              <a:t>THE CAFETERIA</a:t>
            </a:r>
            <a:endParaRPr sz="5940" b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8" name="Google Shape;148;p19"/>
          <p:cNvSpPr/>
          <p:nvPr/>
        </p:nvSpPr>
        <p:spPr>
          <a:xfrm>
            <a:off x="464793" y="2180424"/>
            <a:ext cx="360000" cy="4572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19050" cap="flat" cmpd="sng">
            <a:solidFill>
              <a:srgbClr val="06222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49" name="Google Shape;149;p19"/>
          <p:cNvSpPr/>
          <p:nvPr/>
        </p:nvSpPr>
        <p:spPr>
          <a:xfrm>
            <a:off x="464806" y="3374041"/>
            <a:ext cx="360000" cy="4572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19050" cap="flat" cmpd="sng">
            <a:solidFill>
              <a:srgbClr val="06222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50" name="Google Shape;150;p19"/>
          <p:cNvSpPr/>
          <p:nvPr/>
        </p:nvSpPr>
        <p:spPr>
          <a:xfrm>
            <a:off x="464806" y="4512005"/>
            <a:ext cx="360000" cy="4572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19050" cap="flat" cmpd="sng">
            <a:solidFill>
              <a:srgbClr val="06222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0"/>
          <p:cNvSpPr txBox="1">
            <a:spLocks noGrp="1"/>
          </p:cNvSpPr>
          <p:nvPr>
            <p:ph type="title"/>
          </p:nvPr>
        </p:nvSpPr>
        <p:spPr>
          <a:xfrm>
            <a:off x="467544" y="188640"/>
            <a:ext cx="8229600" cy="936104"/>
          </a:xfrm>
          <a:prstGeom prst="rect">
            <a:avLst/>
          </a:prstGeom>
          <a:solidFill>
            <a:srgbClr val="1FADCC"/>
          </a:solidFill>
          <a:ln w="76200" cap="flat" cmpd="sng">
            <a:solidFill>
              <a:srgbClr val="21798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Times New Roman"/>
              <a:buNone/>
            </a:pPr>
            <a:r>
              <a:rPr lang="en-CA" sz="3600">
                <a:latin typeface="Times New Roman"/>
                <a:ea typeface="Times New Roman"/>
                <a:cs typeface="Times New Roman"/>
                <a:sym typeface="Times New Roman"/>
              </a:rPr>
              <a:t>FAST FORWARD SELECTION GUIDE</a:t>
            </a:r>
            <a:endParaRPr sz="3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6" name="Google Shape;156;p20"/>
          <p:cNvSpPr txBox="1"/>
          <p:nvPr/>
        </p:nvSpPr>
        <p:spPr>
          <a:xfrm>
            <a:off x="179512" y="1988840"/>
            <a:ext cx="1224136" cy="1477328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Fast Forward </a:t>
            </a:r>
            <a:r>
              <a:rPr lang="en-CA" sz="1800" b="1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Course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Planning Sheet</a:t>
            </a:r>
            <a:endParaRPr sz="1800" b="0" i="0" u="none" strike="noStrike" cap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57" name="Google Shape;157;p20"/>
          <p:cNvSpPr/>
          <p:nvPr/>
        </p:nvSpPr>
        <p:spPr>
          <a:xfrm rot="5400000">
            <a:off x="899592" y="3284984"/>
            <a:ext cx="504055" cy="1224136"/>
          </a:xfrm>
          <a:prstGeom prst="bentUpArrow">
            <a:avLst>
              <a:gd name="adj1" fmla="val 25000"/>
              <a:gd name="adj2" fmla="val 25476"/>
              <a:gd name="adj3" fmla="val 25000"/>
            </a:avLst>
          </a:prstGeom>
          <a:solidFill>
            <a:srgbClr val="21798F"/>
          </a:solidFill>
          <a:ln w="19050" cap="flat" cmpd="sng">
            <a:solidFill>
              <a:srgbClr val="21798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158" name="Google Shape;158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79712" y="1481607"/>
            <a:ext cx="7056784" cy="5184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2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56200" y="1124750"/>
            <a:ext cx="7861500" cy="5544600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21"/>
          <p:cNvSpPr txBox="1">
            <a:spLocks noGrp="1"/>
          </p:cNvSpPr>
          <p:nvPr>
            <p:ph type="title"/>
          </p:nvPr>
        </p:nvSpPr>
        <p:spPr>
          <a:xfrm>
            <a:off x="457200" y="116632"/>
            <a:ext cx="8229600" cy="720080"/>
          </a:xfrm>
          <a:prstGeom prst="rect">
            <a:avLst/>
          </a:prstGeom>
          <a:solidFill>
            <a:srgbClr val="1FADCC"/>
          </a:solidFill>
          <a:ln w="76200" cap="flat" cmpd="sng">
            <a:solidFill>
              <a:srgbClr val="21798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Times New Roman"/>
              <a:buNone/>
            </a:pPr>
            <a:r>
              <a:rPr lang="en-CA" sz="3600">
                <a:latin typeface="Times New Roman"/>
                <a:ea typeface="Times New Roman"/>
                <a:cs typeface="Times New Roman"/>
                <a:sym typeface="Times New Roman"/>
              </a:rPr>
              <a:t>PLANNING SHEET FOR GRADE 10</a:t>
            </a:r>
            <a:endParaRPr sz="3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ckTie">
  <a:themeElements>
    <a:clrScheme name="Concourse">
      <a:dk1>
        <a:srgbClr val="000000"/>
      </a:dk1>
      <a:lt1>
        <a:srgbClr val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673</Words>
  <Application>Microsoft Office PowerPoint</Application>
  <PresentationFormat>On-screen Show (4:3)</PresentationFormat>
  <Paragraphs>107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Arial</vt:lpstr>
      <vt:lpstr>Garamond</vt:lpstr>
      <vt:lpstr>EB Garamond</vt:lpstr>
      <vt:lpstr>Times New Roman</vt:lpstr>
      <vt:lpstr>Dancing Script</vt:lpstr>
      <vt:lpstr>Open Sans</vt:lpstr>
      <vt:lpstr>Comic Sans MS</vt:lpstr>
      <vt:lpstr>Calibri</vt:lpstr>
      <vt:lpstr>Overlock</vt:lpstr>
      <vt:lpstr>BlackTie</vt:lpstr>
      <vt:lpstr>PowerPoint Presentation</vt:lpstr>
      <vt:lpstr>DATES</vt:lpstr>
      <vt:lpstr>PowerPoint Presentation</vt:lpstr>
      <vt:lpstr>PowerPoint Presentation</vt:lpstr>
      <vt:lpstr>PowerPoint Presentation</vt:lpstr>
      <vt:lpstr>PowerPoint Presentation</vt:lpstr>
      <vt:lpstr>THE CAFETERIA</vt:lpstr>
      <vt:lpstr>FAST FORWARD SELECTION GUIDE</vt:lpstr>
      <vt:lpstr>PLANNING SHEET FOR GRADE 10</vt:lpstr>
      <vt:lpstr>INSTRUCTION SHEET</vt:lpstr>
      <vt:lpstr>PERSONALIZING THE CCS</vt:lpstr>
      <vt:lpstr>PowerPoint Presentation</vt:lpstr>
      <vt:lpstr>PowerPoint Presentation</vt:lpstr>
      <vt:lpstr>NOTE THE MATH PATHWAYS</vt:lpstr>
      <vt:lpstr>HELPFUL TO KNOW</vt:lpstr>
      <vt:lpstr>IN GENERAL</vt:lpstr>
      <vt:lpstr>QUESTIONS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Nick Biffis</dc:creator>
  <cp:lastModifiedBy>Nick Biffis</cp:lastModifiedBy>
  <cp:revision>1</cp:revision>
  <dcterms:modified xsi:type="dcterms:W3CDTF">2019-02-07T16:19:40Z</dcterms:modified>
</cp:coreProperties>
</file>