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a6a6dfa521c6e4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a6a6dfa521c6e4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ba6a6dfa521c6e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ba6a6dfa521c6e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ba6a6dfa521c6e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ba6a6dfa521c6e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a6a6dfa521c6e4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ba6a6dfa521c6e4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81154b09d9524d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81154b09d9524d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8.jpg"/><Relationship Id="rId22" Type="http://schemas.openxmlformats.org/officeDocument/2006/relationships/image" Target="../media/image7.jpg"/><Relationship Id="rId21" Type="http://schemas.openxmlformats.org/officeDocument/2006/relationships/image" Target="../media/image12.jpg"/><Relationship Id="rId24" Type="http://schemas.openxmlformats.org/officeDocument/2006/relationships/image" Target="../media/image16.jpg"/><Relationship Id="rId23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21.jpg"/><Relationship Id="rId9" Type="http://schemas.openxmlformats.org/officeDocument/2006/relationships/image" Target="../media/image4.jpg"/><Relationship Id="rId26" Type="http://schemas.openxmlformats.org/officeDocument/2006/relationships/image" Target="../media/image22.jpg"/><Relationship Id="rId25" Type="http://schemas.openxmlformats.org/officeDocument/2006/relationships/image" Target="../media/image28.jpg"/><Relationship Id="rId28" Type="http://schemas.openxmlformats.org/officeDocument/2006/relationships/image" Target="../media/image17.jpg"/><Relationship Id="rId27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18.jpg"/><Relationship Id="rId29" Type="http://schemas.openxmlformats.org/officeDocument/2006/relationships/image" Target="../media/image24.jpg"/><Relationship Id="rId7" Type="http://schemas.openxmlformats.org/officeDocument/2006/relationships/image" Target="../media/image30.jpg"/><Relationship Id="rId8" Type="http://schemas.openxmlformats.org/officeDocument/2006/relationships/image" Target="../media/image11.jpg"/><Relationship Id="rId31" Type="http://schemas.openxmlformats.org/officeDocument/2006/relationships/image" Target="../media/image29.jpg"/><Relationship Id="rId30" Type="http://schemas.openxmlformats.org/officeDocument/2006/relationships/image" Target="../media/image23.jpg"/><Relationship Id="rId11" Type="http://schemas.openxmlformats.org/officeDocument/2006/relationships/image" Target="../media/image5.jpg"/><Relationship Id="rId10" Type="http://schemas.openxmlformats.org/officeDocument/2006/relationships/image" Target="../media/image19.jpg"/><Relationship Id="rId13" Type="http://schemas.openxmlformats.org/officeDocument/2006/relationships/image" Target="../media/image6.jpg"/><Relationship Id="rId12" Type="http://schemas.openxmlformats.org/officeDocument/2006/relationships/image" Target="../media/image9.jpg"/><Relationship Id="rId15" Type="http://schemas.openxmlformats.org/officeDocument/2006/relationships/image" Target="../media/image2.jpg"/><Relationship Id="rId14" Type="http://schemas.openxmlformats.org/officeDocument/2006/relationships/image" Target="../media/image13.jpg"/><Relationship Id="rId17" Type="http://schemas.openxmlformats.org/officeDocument/2006/relationships/image" Target="../media/image10.jpg"/><Relationship Id="rId16" Type="http://schemas.openxmlformats.org/officeDocument/2006/relationships/image" Target="../media/image3.jpg"/><Relationship Id="rId19" Type="http://schemas.openxmlformats.org/officeDocument/2006/relationships/image" Target="../media/image14.jpg"/><Relationship Id="rId18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pic@wrdsb.ca" TargetMode="Externa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 celebrates </a:t>
            </a:r>
            <a:r>
              <a:rPr lang="en"/>
              <a:t>Black </a:t>
            </a:r>
            <a:r>
              <a:rPr lang="en"/>
              <a:t>W.O.W.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(Women of </a:t>
            </a:r>
            <a:r>
              <a:rPr lang="en"/>
              <a:t>Wonder)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 WRDSB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Involvement Com</a:t>
            </a:r>
            <a:r>
              <a:rPr lang="en"/>
              <a:t>mittee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HISTORY MONTH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Black history month was officially recognized in Canada in 1995 in the House of Commons.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motion was introduced by Dr. Jean Augustine who is one of our Women Of Wonder.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Each year, there has been a different theme and the theme for 2024 is “Black Excellence”. 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W.O.W. (WOMEN OF WONDER)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PIC has created a series of social media posts and biographies celebrating black Canadian women. 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series celebrates some of the notable black women who have contributed to </a:t>
            </a:r>
            <a:r>
              <a:rPr lang="en" sz="2000"/>
              <a:t>Canada's past, present and future.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Many of these women have broken glass ceilings to become the first black woman or the first black person in their field in Canada or in their home province.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925" y="3891950"/>
            <a:ext cx="1120755" cy="125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4575" y="51938"/>
            <a:ext cx="800626" cy="113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100" y="23600"/>
            <a:ext cx="964850" cy="1356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4612" y="100050"/>
            <a:ext cx="1231125" cy="185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50900" y="0"/>
            <a:ext cx="1231124" cy="185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98349" y="3143904"/>
            <a:ext cx="1271851" cy="1935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47200" y="3413438"/>
            <a:ext cx="1020100" cy="14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75761" y="2071278"/>
            <a:ext cx="1120750" cy="154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51474" y="1840326"/>
            <a:ext cx="857950" cy="122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47202" y="1657530"/>
            <a:ext cx="1020100" cy="148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46774" y="2808136"/>
            <a:ext cx="857949" cy="106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04074" y="1398724"/>
            <a:ext cx="964875" cy="139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258262" y="3678501"/>
            <a:ext cx="857950" cy="124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198025" y="3633074"/>
            <a:ext cx="944000" cy="133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0" y="14288"/>
            <a:ext cx="716375" cy="102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804676" y="81625"/>
            <a:ext cx="1020100" cy="1489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827600" y="100048"/>
            <a:ext cx="1020100" cy="149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109641" y="1840318"/>
            <a:ext cx="1120750" cy="163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940549" y="1985350"/>
            <a:ext cx="1055940" cy="15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147200" y="162020"/>
            <a:ext cx="906100" cy="132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300113" y="1224200"/>
            <a:ext cx="800625" cy="118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27600" y="3679068"/>
            <a:ext cx="857950" cy="124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557225" y="3719370"/>
            <a:ext cx="964875" cy="138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62412" y="3740743"/>
            <a:ext cx="964850" cy="134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-42137" y="2571750"/>
            <a:ext cx="800625" cy="116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234175" y="397720"/>
            <a:ext cx="906100" cy="131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276651" y="2381878"/>
            <a:ext cx="943988" cy="135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3750" y="1280138"/>
            <a:ext cx="857950" cy="1217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204807" y="2071268"/>
            <a:ext cx="964850" cy="1412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W.O.W (WOMEN OF WONDER)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Many of these women of wonder represent intersectional identities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🇸🇴 🇹🇹   🇭🇹  🏳️‍🌈  🇯🇲  🇵🇦  🇨🇦  🇬🇩  🇪🇹  ♿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146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Some are immigrants or born to immigrant parents. Many are multiethnic eg. Afro-Latina, Inuk-Jamaican. Some live with visible and invisible disabilities.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146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They have all excelled in their fields of academia, performing arts, medicine, law, politics, social justice, community advocacy and activism.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146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Through their work, they are all champions of human rights in Canada and that's why they are our focus for black history month..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 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8000"/>
              <a:t>Contact info:</a:t>
            </a:r>
            <a:endParaRPr sz="8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0" u="sng"/>
              <a:t>Website</a:t>
            </a:r>
            <a:r>
              <a:rPr lang="en" sz="8000"/>
              <a:t>: https://www.wrdsb.ca/pic/</a:t>
            </a:r>
            <a:endParaRPr sz="8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0" u="sng"/>
              <a:t>Email</a:t>
            </a:r>
            <a:r>
              <a:rPr lang="en" sz="8000"/>
              <a:t> : </a:t>
            </a:r>
            <a:r>
              <a:rPr lang="en" sz="8000" u="sng">
                <a:solidFill>
                  <a:schemeClr val="hlink"/>
                </a:solidFill>
                <a:hlinkClick r:id="rId3"/>
              </a:rPr>
              <a:t>pic@wrdsb.ca</a:t>
            </a:r>
            <a:endParaRPr sz="8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8000"/>
              <a:t>Social Media:</a:t>
            </a:r>
            <a:endParaRPr sz="8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0" u="sng"/>
              <a:t>Facebook</a:t>
            </a:r>
            <a:r>
              <a:rPr lang="en" sz="8000"/>
              <a:t>: WRDSBPIC</a:t>
            </a:r>
            <a:endParaRPr sz="8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0" u="sng"/>
              <a:t>Instagram</a:t>
            </a:r>
            <a:r>
              <a:rPr lang="en" sz="8000"/>
              <a:t>: @pic_wrdsb</a:t>
            </a:r>
            <a:endParaRPr sz="8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0" u="sng"/>
              <a:t>X (Twitter)</a:t>
            </a:r>
            <a:r>
              <a:rPr lang="en" sz="8000"/>
              <a:t>: @PicWRDSB</a:t>
            </a:r>
            <a:endParaRPr sz="8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2872" y="164987"/>
            <a:ext cx="3791127" cy="481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