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-534" y="-1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4836411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4d33cb1ce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4d33cb1ce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4d4e20a698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4d4e20a698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4d4e20a698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4d4e20a698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4d4e20a698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4d4e20a698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4d4e20a698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4d4e20a698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6D9EEB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 idx="4294967295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500"/>
              <a:t>CREATING AND USING A </a:t>
            </a:r>
            <a:r>
              <a:rPr lang="en-GB" sz="6000" b="1"/>
              <a:t>STUDY OUTLINE</a:t>
            </a:r>
            <a:endParaRPr sz="6000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/>
        </p:nvSpPr>
        <p:spPr>
          <a:xfrm>
            <a:off x="403950" y="368025"/>
            <a:ext cx="3311400" cy="52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 b="1" u="sng"/>
              <a:t>WHAT IS IT?</a:t>
            </a:r>
            <a:endParaRPr sz="3000" b="1" u="sng"/>
          </a:p>
        </p:txBody>
      </p:sp>
      <p:sp>
        <p:nvSpPr>
          <p:cNvPr id="60" name="Google Shape;60;p14"/>
          <p:cNvSpPr txBox="1"/>
          <p:nvPr/>
        </p:nvSpPr>
        <p:spPr>
          <a:xfrm>
            <a:off x="529600" y="1032300"/>
            <a:ext cx="7935300" cy="258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This is a method to both: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-GB" sz="3000"/>
              <a:t> Track each topic you need to know for your exam</a:t>
            </a:r>
            <a:endParaRPr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AND</a:t>
            </a:r>
            <a:endParaRPr sz="300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-GB" sz="3000"/>
              <a:t>A study tool!</a:t>
            </a:r>
            <a:endParaRPr sz="3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/>
        </p:nvSpPr>
        <p:spPr>
          <a:xfrm>
            <a:off x="403950" y="305200"/>
            <a:ext cx="4807200" cy="5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 b="1" u="sng"/>
              <a:t>HOW DO YOU MAKE IT?</a:t>
            </a:r>
            <a:endParaRPr sz="3000" b="1" u="sng"/>
          </a:p>
        </p:txBody>
      </p:sp>
      <p:sp>
        <p:nvSpPr>
          <p:cNvPr id="66" name="Google Shape;66;p15"/>
          <p:cNvSpPr txBox="1"/>
          <p:nvPr/>
        </p:nvSpPr>
        <p:spPr>
          <a:xfrm>
            <a:off x="403950" y="798900"/>
            <a:ext cx="8425800" cy="354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 sz="2400"/>
              <a:t>You need your NOTES - preferably IN ORDER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 sz="2400"/>
              <a:t>Go through your notes chronologically (in order of time)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 sz="2400"/>
              <a:t>Write down the main topic of the note, and any subtopics.</a:t>
            </a:r>
            <a:endParaRPr sz="2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 b="1" u="sng"/>
              <a:t>HOW DO I KNOW WHAT THE TOPICS ARE?</a:t>
            </a:r>
            <a:endParaRPr sz="3000" b="1" u="sng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 sz="2400"/>
              <a:t>Use the titles on your notes!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 sz="2400"/>
              <a:t>Subtitles are subtopics!</a:t>
            </a: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/>
        </p:nvSpPr>
        <p:spPr>
          <a:xfrm>
            <a:off x="289500" y="376350"/>
            <a:ext cx="2441400" cy="55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 b="1" u="sng"/>
              <a:t>EXAMPLE:</a:t>
            </a:r>
            <a:endParaRPr sz="3000" b="1" u="sng"/>
          </a:p>
        </p:txBody>
      </p:sp>
      <p:sp>
        <p:nvSpPr>
          <p:cNvPr id="72" name="Google Shape;72;p16"/>
          <p:cNvSpPr txBox="1"/>
          <p:nvPr/>
        </p:nvSpPr>
        <p:spPr>
          <a:xfrm>
            <a:off x="511450" y="1109750"/>
            <a:ext cx="4738200" cy="105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16"/>
          <p:cNvSpPr txBox="1"/>
          <p:nvPr/>
        </p:nvSpPr>
        <p:spPr>
          <a:xfrm>
            <a:off x="1723400" y="1148950"/>
            <a:ext cx="5878200" cy="35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4" name="Google Shape;7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30900" y="448023"/>
            <a:ext cx="5821475" cy="4247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/>
        </p:nvSpPr>
        <p:spPr>
          <a:xfrm>
            <a:off x="630000" y="279850"/>
            <a:ext cx="7884000" cy="408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 b="1" u="sng"/>
              <a:t>PRO TIP:</a:t>
            </a:r>
            <a:endParaRPr sz="3000" b="1" u="sng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 sz="2400"/>
              <a:t>Keep a </a:t>
            </a:r>
            <a:r>
              <a:rPr lang="en-GB" sz="2400" b="1"/>
              <a:t>table of contents</a:t>
            </a:r>
            <a:r>
              <a:rPr lang="en-GB" sz="2400"/>
              <a:t> of all of your notes as you get them through the semester.</a:t>
            </a:r>
            <a:endParaRPr sz="240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 sz="2400"/>
              <a:t>You can do this manually by putting a blank piece of paper in the front of your binder - one piece of paper for each subject.</a:t>
            </a:r>
            <a:endParaRPr sz="240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 sz="2400"/>
              <a:t>Write the date and the topic covered that day - you can even number your pages and use those to organize your table of contents.</a:t>
            </a:r>
            <a:endParaRPr sz="2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/>
        </p:nvSpPr>
        <p:spPr>
          <a:xfrm>
            <a:off x="250900" y="77200"/>
            <a:ext cx="4545300" cy="48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 u="sng"/>
              <a:t>HOW DO I USE IT?</a:t>
            </a:r>
            <a:endParaRPr sz="2400" b="1" u="sng"/>
          </a:p>
        </p:txBody>
      </p:sp>
      <p:sp>
        <p:nvSpPr>
          <p:cNvPr id="85" name="Google Shape;85;p18"/>
          <p:cNvSpPr txBox="1"/>
          <p:nvPr/>
        </p:nvSpPr>
        <p:spPr>
          <a:xfrm>
            <a:off x="306600" y="458400"/>
            <a:ext cx="8530800" cy="347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 sz="2400"/>
              <a:t>Once you have your outline complete, it now becomes a study tool.</a:t>
            </a:r>
            <a:endParaRPr sz="240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 sz="2400"/>
              <a:t>Put your notes away.</a:t>
            </a:r>
            <a:endParaRPr sz="240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 sz="2400"/>
              <a:t>Write down everything you can remember about each topic or subtopic (you can type it instead!) WITHOUT looking at your notes.</a:t>
            </a:r>
            <a:endParaRPr sz="240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 sz="2400"/>
              <a:t>Star items for which you can recall nothing - these are your priority to study.</a:t>
            </a:r>
            <a:endParaRPr sz="240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 sz="2400"/>
              <a:t>As you study, refer back to your study outline and test yourself for what you remember or understand.</a:t>
            </a: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252</Words>
  <Application>Microsoft Office PowerPoint</Application>
  <PresentationFormat>On-screen Show (16:9)</PresentationFormat>
  <Paragraphs>36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Simple Light</vt:lpstr>
      <vt:lpstr>CREATING AND USING A STUDY OUTLINE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AND USING A STUDY OUTLINE</dc:title>
  <dc:creator>Linda Brennan</dc:creator>
  <cp:lastModifiedBy>Linda Brennan</cp:lastModifiedBy>
  <cp:revision>1</cp:revision>
  <dcterms:modified xsi:type="dcterms:W3CDTF">2019-01-16T15:23:00Z</dcterms:modified>
</cp:coreProperties>
</file>