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Lato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FF92CA3-BA2E-4EB5-A1E8-8BC3595F7DA6}">
  <a:tblStyle styleId="{CFF92CA3-BA2E-4EB5-A1E8-8BC3595F7D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3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50841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d186d5047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d186d5047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d186d504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d186d504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d186d504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d186d5047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d186d5047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d186d5047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d186d5047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d186d5047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d186d5047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d186d5047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d186d5047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d186d5047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d186d5047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d186d5047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d186d5047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d186d5047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d186d5047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d186d5047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00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Exam </a:t>
            </a:r>
            <a:endParaRPr sz="6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Preparation </a:t>
            </a:r>
            <a:endParaRPr sz="6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Tips</a:t>
            </a:r>
            <a:endParaRPr sz="6000"/>
          </a:p>
        </p:txBody>
      </p:sp>
      <p:sp>
        <p:nvSpPr>
          <p:cNvPr id="73" name="Google Shape;73;p13"/>
          <p:cNvSpPr/>
          <p:nvPr/>
        </p:nvSpPr>
        <p:spPr>
          <a:xfrm>
            <a:off x="0" y="0"/>
            <a:ext cx="2308200" cy="5143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Choice Strategy</a:t>
            </a:r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Spend your time on the question, not the options.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Cover up the options.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Read, understand and rewrite the question if needed.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Decide on your answer to the question.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 looking for the option that matches your answer.</a:t>
            </a:r>
            <a:endParaRPr/>
          </a:p>
        </p:txBody>
      </p:sp>
      <p:pic>
        <p:nvPicPr>
          <p:cNvPr id="157" name="Google Shape;15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Preparation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Studying for exams is all about planning and commitment.  If you follow the steps, you will reduce anxiety and perform better on each exam.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THANK YOU!</a:t>
            </a:r>
            <a:endParaRPr b="1"/>
          </a:p>
        </p:txBody>
      </p:sp>
      <p:pic>
        <p:nvPicPr>
          <p:cNvPr id="164" name="Google Shape;1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Topics covered in this presentation:</a:t>
            </a:r>
            <a:endParaRPr sz="2400"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2410100" y="1595775"/>
            <a:ext cx="6321600" cy="22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Month Before the Exam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Immediately Before the Exam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During the Exam</a:t>
            </a:r>
            <a:endParaRPr sz="3000"/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 Before the Exam</a:t>
            </a: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Make a study schedule:</a:t>
            </a:r>
            <a:endParaRPr sz="3000"/>
          </a:p>
          <a:p>
            <a:pPr marL="914400" lvl="1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Start with your last exam and work backward.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Plan for about 14 to 16 hours of studying per high school exam (24 hours per university exam).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Maximum of 8 hours per day (weekend) of studying, 4 hours per night (after school).</a:t>
            </a:r>
            <a:endParaRPr sz="1800"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2019 Study Schedule</a:t>
            </a:r>
            <a:endParaRPr/>
          </a:p>
        </p:txBody>
      </p:sp>
      <p:graphicFrame>
        <p:nvGraphicFramePr>
          <p:cNvPr id="94" name="Google Shape;94;p16"/>
          <p:cNvGraphicFramePr/>
          <p:nvPr/>
        </p:nvGraphicFramePr>
        <p:xfrm>
          <a:off x="2400300" y="1211350"/>
          <a:ext cx="6560575" cy="3553950"/>
        </p:xfrm>
        <a:graphic>
          <a:graphicData uri="http://schemas.openxmlformats.org/drawingml/2006/table">
            <a:tbl>
              <a:tblPr>
                <a:noFill/>
                <a:tableStyleId>{CFF92CA3-BA2E-4EB5-A1E8-8BC3595F7DA6}</a:tableStyleId>
              </a:tblPr>
              <a:tblGrid>
                <a:gridCol w="937225"/>
                <a:gridCol w="937225"/>
                <a:gridCol w="937225"/>
                <a:gridCol w="937225"/>
                <a:gridCol w="937225"/>
                <a:gridCol w="937225"/>
                <a:gridCol w="937225"/>
              </a:tblGrid>
              <a:tr h="408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Monday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Tuesday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Wednesday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Thursday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Friday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Saturday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Sunday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619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619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13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619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19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643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23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24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26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27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643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28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29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 txBox="1"/>
          <p:nvPr/>
        </p:nvSpPr>
        <p:spPr>
          <a:xfrm>
            <a:off x="3337525" y="4414350"/>
            <a:ext cx="937200" cy="2901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Sci Exam</a:t>
            </a:r>
            <a:endParaRPr sz="1000"/>
          </a:p>
        </p:txBody>
      </p:sp>
      <p:sp>
        <p:nvSpPr>
          <p:cNvPr id="97" name="Google Shape;97;p16"/>
          <p:cNvSpPr txBox="1"/>
          <p:nvPr/>
        </p:nvSpPr>
        <p:spPr>
          <a:xfrm>
            <a:off x="4274750" y="4414350"/>
            <a:ext cx="937200" cy="290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Eng Exam</a:t>
            </a:r>
            <a:endParaRPr sz="1000"/>
          </a:p>
        </p:txBody>
      </p:sp>
      <p:sp>
        <p:nvSpPr>
          <p:cNvPr id="98" name="Google Shape;98;p16"/>
          <p:cNvSpPr txBox="1"/>
          <p:nvPr/>
        </p:nvSpPr>
        <p:spPr>
          <a:xfrm>
            <a:off x="6149200" y="3798250"/>
            <a:ext cx="937200" cy="290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Math Exam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3337525" y="47044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0000"/>
                </a:solidFill>
              </a:rPr>
              <a:t>6h: Eng</a:t>
            </a:r>
            <a:endParaRPr sz="1000" b="1">
              <a:solidFill>
                <a:srgbClr val="FF0000"/>
              </a:solidFill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2400300" y="44143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0000"/>
                </a:solidFill>
              </a:rPr>
              <a:t>4h: Eng</a:t>
            </a:r>
            <a:endParaRPr sz="1000" b="1">
              <a:solidFill>
                <a:srgbClr val="FF0000"/>
              </a:solidFill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2400300" y="4253925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38761D"/>
                </a:solidFill>
              </a:rPr>
              <a:t>4h: Science</a:t>
            </a:r>
            <a:endParaRPr sz="1000" b="1">
              <a:solidFill>
                <a:srgbClr val="38761D"/>
              </a:solidFill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023650" y="37982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0000"/>
                </a:solidFill>
              </a:rPr>
              <a:t>2h: Eng</a:t>
            </a:r>
            <a:endParaRPr sz="1000" b="1">
              <a:solidFill>
                <a:srgbClr val="FF0000"/>
              </a:solidFill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8023650" y="3656425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38761D"/>
                </a:solidFill>
              </a:rPr>
              <a:t>6h: Science</a:t>
            </a:r>
            <a:endParaRPr sz="1000" b="1">
              <a:solidFill>
                <a:srgbClr val="38761D"/>
              </a:solidFill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7086400" y="37982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0000"/>
                </a:solidFill>
              </a:rPr>
              <a:t>2h: Eng</a:t>
            </a:r>
            <a:endParaRPr sz="1000" b="1">
              <a:solidFill>
                <a:srgbClr val="FF0000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5211988" y="37982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2h: Math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274738" y="37982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2h: Math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3337488" y="37982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2h: Math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2400238" y="37982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2h: Math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7086388" y="31874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4h: Math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111300" y="4010850"/>
            <a:ext cx="2085600" cy="4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Math Total: 16 hours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111300" y="4253925"/>
            <a:ext cx="2085600" cy="4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Sci Total: 16 hours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7086500" y="3656425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38761D"/>
                </a:solidFill>
              </a:rPr>
              <a:t>6h: Science</a:t>
            </a:r>
            <a:endParaRPr sz="1000" b="1">
              <a:solidFill>
                <a:srgbClr val="38761D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111300" y="4498300"/>
            <a:ext cx="2085600" cy="4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Eng Total: 16 hours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8023650" y="3187450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0000"/>
                </a:solidFill>
              </a:rPr>
              <a:t>2h: Eng</a:t>
            </a:r>
            <a:endParaRPr sz="1000" b="1">
              <a:solidFill>
                <a:srgbClr val="FF0000"/>
              </a:solidFill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8023638" y="3058325"/>
            <a:ext cx="937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4h: Math</a:t>
            </a:r>
            <a:endParaRPr sz="1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 Before the Exam</a:t>
            </a:r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For every hour of studying:</a:t>
            </a:r>
            <a:endParaRPr sz="3000"/>
          </a:p>
          <a:p>
            <a:pPr marL="1371600" lvl="2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First 5 min: Review material from previous hour.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Next 40 min: Cover new material.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Next 5 min: Review the new material you just covered.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Final 10 min: Take a break.</a:t>
            </a:r>
            <a:endParaRPr sz="1800"/>
          </a:p>
        </p:txBody>
      </p:sp>
      <p:pic>
        <p:nvPicPr>
          <p:cNvPr id="122" name="Google Shape;12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 Before the Exam</a:t>
            </a:r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Study Efficiently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Study from the top down - most general material to details and applications.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Study by doing.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Give yourself rewards.</a:t>
            </a:r>
            <a:endParaRPr sz="12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Maintain Balance in Your Life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Take breaks.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Maintain a regular schedule.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Get 7-8 hours of sleep every night.</a:t>
            </a:r>
            <a:endParaRPr sz="12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Organize Your Study Time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During the first study session, scan all material and break it into sections.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For each hour, use the recommended breakdown format.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Night before the exam, do a final review; study what you know best before going to bed.</a:t>
            </a:r>
            <a:endParaRPr sz="1200"/>
          </a:p>
        </p:txBody>
      </p:sp>
      <p:pic>
        <p:nvPicPr>
          <p:cNvPr id="129" name="Google Shape;12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Study Strategies</a:t>
            </a: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Solve problems.  Do questions from homework, assignments, or tests over again.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flashcards to review definitions, concepts, or theories.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 of a Summary.  Summarize your course notes, then make a summary of that summary.  Continue this process until you only have one side of one page.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Seek help.  By making a study schedule, you can access teachers for questions BEFORE your exams.</a:t>
            </a:r>
            <a:endParaRPr/>
          </a:p>
        </p:txBody>
      </p:sp>
      <p:pic>
        <p:nvPicPr>
          <p:cNvPr id="136" name="Google Shape;13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Immediately Before the Exam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Bring: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Extra pens, pencils,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Working calculator,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Candies, gum.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 to the washroom before the exam.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Dress in layers.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Arrive on time, not too early to hear others scare themselves.</a:t>
            </a:r>
            <a:endParaRPr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Exam</a:t>
            </a:r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Before you start writing: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Skim/overview the exam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</a:pPr>
            <a:r>
              <a:rPr lang="en" sz="1200"/>
              <a:t>make sure you have all the pages.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</a:pPr>
            <a:r>
              <a:rPr lang="en" sz="1200"/>
              <a:t>briefly read questions (except multiple choice).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</a:pPr>
            <a:r>
              <a:rPr lang="en" sz="1200"/>
              <a:t>make quick notes of important things.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</a:pPr>
            <a:r>
              <a:rPr lang="en" sz="1200"/>
              <a:t>notice how marks are assigned.</a:t>
            </a:r>
            <a:endParaRPr sz="12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When you start writing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Read questions carefully, circle key words and number steps.</a:t>
            </a:r>
            <a:endParaRPr sz="12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Leave an easy question to come back to if you get stuck.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Make your exam easy to mark.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Leave white space, write neatly.</a:t>
            </a:r>
            <a:endParaRPr sz="12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Plan for Anxiety</a:t>
            </a:r>
            <a:endParaRPr sz="14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Anticipate getting stuck, and decide ahead of time what you will do.</a:t>
            </a:r>
            <a:endParaRPr sz="1200"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63" y="1239925"/>
            <a:ext cx="2085466" cy="2558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On-screen Show (16:9)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Lato</vt:lpstr>
      <vt:lpstr>Raleway</vt:lpstr>
      <vt:lpstr>Swiss</vt:lpstr>
      <vt:lpstr> Exam  Preparation  Tips</vt:lpstr>
      <vt:lpstr>Topics covered in this presentation:</vt:lpstr>
      <vt:lpstr>Month Before the Exam</vt:lpstr>
      <vt:lpstr>January 2019 Study Schedule</vt:lpstr>
      <vt:lpstr>Month Before the Exam</vt:lpstr>
      <vt:lpstr>Month Before the Exam</vt:lpstr>
      <vt:lpstr>Study Strategies</vt:lpstr>
      <vt:lpstr>Immediately Before the Exam</vt:lpstr>
      <vt:lpstr>During the Exam</vt:lpstr>
      <vt:lpstr>Multiple Choice Strategy</vt:lpstr>
      <vt:lpstr>Exam Preparation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Exam  Preparation  Tips</dc:title>
  <dc:creator>Linda Brennan</dc:creator>
  <cp:lastModifiedBy>Linda Brennan</cp:lastModifiedBy>
  <cp:revision>1</cp:revision>
  <dcterms:modified xsi:type="dcterms:W3CDTF">2019-01-16T15:00:57Z</dcterms:modified>
</cp:coreProperties>
</file>