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Poppins Light" panose="020B0604020202020204" charset="0"/>
      <p:regular r:id="rId10"/>
      <p:bold r:id="rId11"/>
      <p:italic r:id="rId12"/>
      <p:boldItalic r:id="rId13"/>
    </p:embeddedFont>
    <p:embeddedFont>
      <p:font typeface="Poppins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534" y="-2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7036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c2a48e8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c2a48e8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4c2a48e85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4c2a48e85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4c2a48e853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4c2a48e853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4c2a48e853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4c2a48e853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c2a48e85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4c2a48e85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4c2a48e853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4c2a48e853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92400" y="-407850"/>
            <a:ext cx="5959200" cy="5959200"/>
          </a:xfrm>
          <a:prstGeom prst="ellipse">
            <a:avLst/>
          </a:prstGeom>
          <a:solidFill>
            <a:srgbClr val="000000">
              <a:alpha val="26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501210" y="175873"/>
            <a:ext cx="2451351" cy="2451351"/>
            <a:chOff x="6680825" y="2549350"/>
            <a:chExt cx="1539600" cy="1539600"/>
          </a:xfrm>
        </p:grpSpPr>
        <p:sp>
          <p:nvSpPr>
            <p:cNvPr id="12" name="Google Shape;12;p2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000000">
                <a:alpha val="18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name="adj" fmla="val 495"/>
              </a:avLst>
            </a:prstGeom>
            <a:solidFill>
              <a:srgbClr val="000000">
                <a:alpha val="65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15;p2"/>
          <p:cNvGrpSpPr/>
          <p:nvPr/>
        </p:nvGrpSpPr>
        <p:grpSpPr>
          <a:xfrm>
            <a:off x="6427669" y="2502633"/>
            <a:ext cx="2324700" cy="2324700"/>
            <a:chOff x="-474900" y="321200"/>
            <a:chExt cx="2324700" cy="2324700"/>
          </a:xfrm>
        </p:grpSpPr>
        <p:sp>
          <p:nvSpPr>
            <p:cNvPr id="16" name="Google Shape;16;p2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2211600" y="1991850"/>
            <a:ext cx="4720800" cy="1159800"/>
          </a:xfrm>
          <a:prstGeom prst="rect">
            <a:avLst/>
          </a:prstGeom>
          <a:effectLst>
            <a:outerShdw blurRad="85725" dist="19050" dir="5400000" algn="bl" rotWithShape="0">
              <a:srgbClr val="000000">
                <a:alpha val="10000"/>
              </a:srgbClr>
            </a:outerShdw>
          </a:effectLst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type A" type="blank">
  <p:cSld name="BLANK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"/>
          <p:cNvSpPr/>
          <p:nvPr/>
        </p:nvSpPr>
        <p:spPr>
          <a:xfrm>
            <a:off x="764000" y="-1236275"/>
            <a:ext cx="7616100" cy="76161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1"/>
          <p:cNvSpPr/>
          <p:nvPr/>
        </p:nvSpPr>
        <p:spPr>
          <a:xfrm>
            <a:off x="1198300" y="-801975"/>
            <a:ext cx="6747000" cy="67470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1"/>
          <p:cNvSpPr/>
          <p:nvPr/>
        </p:nvSpPr>
        <p:spPr>
          <a:xfrm>
            <a:off x="2267900" y="267625"/>
            <a:ext cx="4608300" cy="46083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1"/>
          <p:cNvSpPr/>
          <p:nvPr/>
        </p:nvSpPr>
        <p:spPr>
          <a:xfrm>
            <a:off x="-704850" y="-2705100"/>
            <a:ext cx="10553700" cy="10553700"/>
          </a:xfrm>
          <a:prstGeom prst="donut">
            <a:avLst>
              <a:gd name="adj" fmla="val 10467"/>
            </a:avLst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1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type B">
  <p:cSld name="BLANK_2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4" name="Google Shape;124;p12"/>
          <p:cNvGrpSpPr/>
          <p:nvPr/>
        </p:nvGrpSpPr>
        <p:grpSpPr>
          <a:xfrm>
            <a:off x="818844" y="502333"/>
            <a:ext cx="2324700" cy="2324700"/>
            <a:chOff x="-474900" y="321200"/>
            <a:chExt cx="2324700" cy="2324700"/>
          </a:xfrm>
        </p:grpSpPr>
        <p:sp>
          <p:nvSpPr>
            <p:cNvPr id="125" name="Google Shape;125;p12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2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2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2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" name="Google Shape;129;p12"/>
          <p:cNvSpPr/>
          <p:nvPr/>
        </p:nvSpPr>
        <p:spPr>
          <a:xfrm>
            <a:off x="1794525" y="-407900"/>
            <a:ext cx="5959200" cy="59592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BLANK_1">
    <p:bg>
      <p:bgPr>
        <a:solidFill>
          <a:srgbClr val="000000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"/>
          <p:cNvSpPr/>
          <p:nvPr/>
        </p:nvSpPr>
        <p:spPr>
          <a:xfrm>
            <a:off x="-704850" y="-2705100"/>
            <a:ext cx="10553700" cy="10553700"/>
          </a:xfrm>
          <a:prstGeom prst="donut">
            <a:avLst>
              <a:gd name="adj" fmla="val 104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3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3"/>
          <p:cNvSpPr/>
          <p:nvPr/>
        </p:nvSpPr>
        <p:spPr>
          <a:xfrm>
            <a:off x="764000" y="-1236275"/>
            <a:ext cx="7616100" cy="7616100"/>
          </a:xfrm>
          <a:prstGeom prst="ellipse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3"/>
          <p:cNvSpPr/>
          <p:nvPr/>
        </p:nvSpPr>
        <p:spPr>
          <a:xfrm>
            <a:off x="1198300" y="-801975"/>
            <a:ext cx="6747000" cy="6747000"/>
          </a:xfrm>
          <a:prstGeom prst="ellipse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3"/>
          <p:cNvSpPr/>
          <p:nvPr/>
        </p:nvSpPr>
        <p:spPr>
          <a:xfrm>
            <a:off x="2267900" y="267625"/>
            <a:ext cx="4608300" cy="4608300"/>
          </a:xfrm>
          <a:prstGeom prst="ellipse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3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000000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1592400" y="-407850"/>
            <a:ext cx="5959200" cy="5959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" name="Google Shape;23;p3"/>
          <p:cNvGrpSpPr/>
          <p:nvPr/>
        </p:nvGrpSpPr>
        <p:grpSpPr>
          <a:xfrm>
            <a:off x="6427669" y="2502633"/>
            <a:ext cx="2324700" cy="2324700"/>
            <a:chOff x="-474900" y="321200"/>
            <a:chExt cx="2324700" cy="2324700"/>
          </a:xfrm>
        </p:grpSpPr>
        <p:sp>
          <p:nvSpPr>
            <p:cNvPr id="24" name="Google Shape;24;p3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3"/>
          <p:cNvSpPr txBox="1">
            <a:spLocks noGrp="1"/>
          </p:cNvSpPr>
          <p:nvPr>
            <p:ph type="ctrTitle"/>
          </p:nvPr>
        </p:nvSpPr>
        <p:spPr>
          <a:xfrm>
            <a:off x="2569800" y="2236800"/>
            <a:ext cx="4004400" cy="956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2569800" y="3188701"/>
            <a:ext cx="400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764825" y="439375"/>
            <a:ext cx="1924500" cy="1924500"/>
            <a:chOff x="6680825" y="2549350"/>
            <a:chExt cx="1539600" cy="1539600"/>
          </a:xfrm>
        </p:grpSpPr>
        <p:sp>
          <p:nvSpPr>
            <p:cNvPr id="31" name="Google Shape;31;p3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name="adj" fmla="val 495"/>
              </a:avLst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oogle Shape;35;p4"/>
          <p:cNvGrpSpPr/>
          <p:nvPr/>
        </p:nvGrpSpPr>
        <p:grpSpPr>
          <a:xfrm>
            <a:off x="818844" y="502333"/>
            <a:ext cx="2324700" cy="2324700"/>
            <a:chOff x="-474900" y="321200"/>
            <a:chExt cx="2324700" cy="2324700"/>
          </a:xfrm>
        </p:grpSpPr>
        <p:sp>
          <p:nvSpPr>
            <p:cNvPr id="36" name="Google Shape;36;p4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40;p4"/>
          <p:cNvSpPr/>
          <p:nvPr/>
        </p:nvSpPr>
        <p:spPr>
          <a:xfrm>
            <a:off x="1794525" y="-407900"/>
            <a:ext cx="5959200" cy="59592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4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2385525" y="1310550"/>
            <a:ext cx="4777200" cy="3265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 rtl="0">
              <a:spcBef>
                <a:spcPts val="600"/>
              </a:spcBef>
              <a:spcAft>
                <a:spcPts val="0"/>
              </a:spcAft>
              <a:buSzPts val="2600"/>
              <a:buFont typeface="Poppins"/>
              <a:buChar char="￮"/>
              <a:defRPr sz="2600" b="1"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￮"/>
              <a:defRPr sz="2600" b="1"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￮"/>
              <a:defRPr sz="2600" b="1"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●"/>
              <a:defRPr sz="2600" b="1"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○"/>
              <a:defRPr sz="2600" b="1"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■"/>
              <a:defRPr sz="2600" b="1"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●"/>
              <a:defRPr sz="2600" b="1"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937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○"/>
              <a:defRPr sz="2600" b="1"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■"/>
              <a:defRPr sz="2600" b="1"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43" name="Google Shape;43;p4"/>
          <p:cNvSpPr txBox="1"/>
          <p:nvPr/>
        </p:nvSpPr>
        <p:spPr>
          <a:xfrm>
            <a:off x="1599200" y="1326625"/>
            <a:ext cx="7641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latin typeface="Poppins"/>
                <a:ea typeface="Poppins"/>
                <a:cs typeface="Poppins"/>
                <a:sym typeface="Poppins"/>
              </a:rPr>
              <a:t>“</a:t>
            </a:r>
            <a:endParaRPr sz="7200" b="1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" name="Google Shape;44;p4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/>
          <p:nvPr/>
        </p:nvSpPr>
        <p:spPr>
          <a:xfrm>
            <a:off x="6081700" y="764000"/>
            <a:ext cx="3615600" cy="36156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" name="Google Shape;47;p5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48" name="Google Shape;48;p5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title"/>
          </p:nvPr>
        </p:nvSpPr>
        <p:spPr>
          <a:xfrm>
            <a:off x="442275" y="433125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1"/>
          </p:nvPr>
        </p:nvSpPr>
        <p:spPr>
          <a:xfrm>
            <a:off x="553725" y="1116225"/>
            <a:ext cx="81363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￮"/>
              <a:defRPr sz="2400">
                <a:solidFill>
                  <a:srgbClr val="000000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￮"/>
              <a:defRPr sz="2400">
                <a:solidFill>
                  <a:srgbClr val="000000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￮"/>
              <a:defRPr sz="2400">
                <a:solidFill>
                  <a:srgbClr val="000000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 sz="2400">
                <a:solidFill>
                  <a:srgbClr val="000000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 sz="2400">
                <a:solidFill>
                  <a:srgbClr val="000000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  <a:defRPr sz="2400">
                <a:solidFill>
                  <a:srgbClr val="000000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 sz="2400">
                <a:solidFill>
                  <a:srgbClr val="000000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 sz="2400">
                <a:solidFill>
                  <a:srgbClr val="000000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  <a:defRPr sz="2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Google Shape;56;p5"/>
          <p:cNvSpPr/>
          <p:nvPr/>
        </p:nvSpPr>
        <p:spPr>
          <a:xfrm>
            <a:off x="6272900" y="955200"/>
            <a:ext cx="3233100" cy="32331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big image">
  <p:cSld name="TITLE_AND_BODY_1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/>
          <p:nvPr/>
        </p:nvSpPr>
        <p:spPr>
          <a:xfrm>
            <a:off x="5142675" y="358375"/>
            <a:ext cx="4426800" cy="44268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6"/>
          <p:cNvSpPr/>
          <p:nvPr/>
        </p:nvSpPr>
        <p:spPr>
          <a:xfrm>
            <a:off x="5376775" y="592475"/>
            <a:ext cx="3958500" cy="39585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" name="Google Shape;60;p6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61" name="Google Shape;61;p6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6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6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6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6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title"/>
          </p:nvPr>
        </p:nvSpPr>
        <p:spPr>
          <a:xfrm>
            <a:off x="457200" y="1166125"/>
            <a:ext cx="45048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 txBox="1">
            <a:spLocks noGrp="1"/>
          </p:cNvSpPr>
          <p:nvPr>
            <p:ph type="body" idx="1"/>
          </p:nvPr>
        </p:nvSpPr>
        <p:spPr>
          <a:xfrm>
            <a:off x="985679" y="1958050"/>
            <a:ext cx="39765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￮"/>
              <a:defRPr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￮"/>
              <a:defRPr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￮"/>
              <a:defRPr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7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71" name="Google Shape;71;p7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7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7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7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title"/>
          </p:nvPr>
        </p:nvSpPr>
        <p:spPr>
          <a:xfrm>
            <a:off x="532400" y="443850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532400" y="1401575"/>
            <a:ext cx="27438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￮"/>
              <a:defRPr sz="2400">
                <a:solidFill>
                  <a:srgbClr val="000000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￮"/>
              <a:defRPr sz="2400">
                <a:solidFill>
                  <a:srgbClr val="000000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￮"/>
              <a:defRPr sz="2400">
                <a:solidFill>
                  <a:srgbClr val="000000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 sz="2400">
                <a:solidFill>
                  <a:srgbClr val="000000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 sz="2400">
                <a:solidFill>
                  <a:srgbClr val="000000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  <a:defRPr sz="2400">
                <a:solidFill>
                  <a:srgbClr val="000000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 sz="2400">
                <a:solidFill>
                  <a:srgbClr val="000000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78" name="Google Shape;78;p7"/>
          <p:cNvSpPr txBox="1">
            <a:spLocks noGrp="1"/>
          </p:cNvSpPr>
          <p:nvPr>
            <p:ph type="body" idx="2"/>
          </p:nvPr>
        </p:nvSpPr>
        <p:spPr>
          <a:xfrm>
            <a:off x="3402648" y="1401575"/>
            <a:ext cx="27438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￮"/>
              <a:defRPr sz="2400">
                <a:solidFill>
                  <a:srgbClr val="000000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￮"/>
              <a:defRPr sz="2400">
                <a:solidFill>
                  <a:srgbClr val="000000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￮"/>
              <a:defRPr sz="2400">
                <a:solidFill>
                  <a:srgbClr val="000000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 sz="2400">
                <a:solidFill>
                  <a:srgbClr val="000000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 sz="2400">
                <a:solidFill>
                  <a:srgbClr val="000000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  <a:defRPr sz="2400">
                <a:solidFill>
                  <a:srgbClr val="000000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  <a:defRPr sz="2400">
                <a:solidFill>
                  <a:srgbClr val="000000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 sz="2400">
                <a:solidFill>
                  <a:srgbClr val="000000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79" name="Google Shape;79;p7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0" name="Google Shape;80;p7"/>
          <p:cNvSpPr/>
          <p:nvPr/>
        </p:nvSpPr>
        <p:spPr>
          <a:xfrm>
            <a:off x="6081700" y="764000"/>
            <a:ext cx="3615600" cy="36156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7"/>
          <p:cNvSpPr/>
          <p:nvPr/>
        </p:nvSpPr>
        <p:spPr>
          <a:xfrm>
            <a:off x="6272900" y="955200"/>
            <a:ext cx="3233100" cy="32331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8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84" name="Google Shape;84;p8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8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1"/>
          </p:nvPr>
        </p:nvSpPr>
        <p:spPr>
          <a:xfrm>
            <a:off x="1069625" y="1958050"/>
            <a:ext cx="14853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600"/>
              </a:spcBef>
              <a:spcAft>
                <a:spcPts val="0"/>
              </a:spcAft>
              <a:buSzPts val="1100"/>
              <a:buChar char="￮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body" idx="2"/>
          </p:nvPr>
        </p:nvSpPr>
        <p:spPr>
          <a:xfrm>
            <a:off x="2630936" y="1958050"/>
            <a:ext cx="14853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600"/>
              </a:spcBef>
              <a:spcAft>
                <a:spcPts val="0"/>
              </a:spcAft>
              <a:buSzPts val="1100"/>
              <a:buChar char="￮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  <p:sp>
        <p:nvSpPr>
          <p:cNvPr id="92" name="Google Shape;92;p8"/>
          <p:cNvSpPr txBox="1">
            <a:spLocks noGrp="1"/>
          </p:cNvSpPr>
          <p:nvPr>
            <p:ph type="body" idx="3"/>
          </p:nvPr>
        </p:nvSpPr>
        <p:spPr>
          <a:xfrm>
            <a:off x="4192246" y="1958050"/>
            <a:ext cx="14853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98450" rtl="0">
              <a:spcBef>
                <a:spcPts val="600"/>
              </a:spcBef>
              <a:spcAft>
                <a:spcPts val="0"/>
              </a:spcAft>
              <a:buSzPts val="1100"/>
              <a:buChar char="￮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  <p:sp>
        <p:nvSpPr>
          <p:cNvPr id="93" name="Google Shape;93;p8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Google Shape;94;p8"/>
          <p:cNvSpPr/>
          <p:nvPr/>
        </p:nvSpPr>
        <p:spPr>
          <a:xfrm>
            <a:off x="6081700" y="764000"/>
            <a:ext cx="3615600" cy="3615600"/>
          </a:xfrm>
          <a:prstGeom prst="ellipse">
            <a:avLst/>
          </a:prstGeom>
          <a:noFill/>
          <a:ln w="9525" cap="flat" cmpd="sng">
            <a:solidFill>
              <a:srgbClr val="E8E8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8"/>
          <p:cNvSpPr/>
          <p:nvPr/>
        </p:nvSpPr>
        <p:spPr>
          <a:xfrm>
            <a:off x="6272900" y="955200"/>
            <a:ext cx="3233100" cy="32331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9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98" name="Google Shape;98;p9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9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9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9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" name="Google Shape;102;p9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9"/>
          <p:cNvSpPr txBox="1">
            <a:spLocks noGrp="1"/>
          </p:cNvSpPr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9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0"/>
          <p:cNvGrpSpPr/>
          <p:nvPr/>
        </p:nvGrpSpPr>
        <p:grpSpPr>
          <a:xfrm>
            <a:off x="308378" y="3811995"/>
            <a:ext cx="1844185" cy="1844185"/>
            <a:chOff x="-474900" y="321200"/>
            <a:chExt cx="2324700" cy="2324700"/>
          </a:xfrm>
        </p:grpSpPr>
        <p:sp>
          <p:nvSpPr>
            <p:cNvPr id="107" name="Google Shape;107;p10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0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0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0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" name="Google Shape;111;p10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0"/>
          <p:cNvSpPr txBox="1">
            <a:spLocks noGrp="1"/>
          </p:cNvSpPr>
          <p:nvPr>
            <p:ph type="body" idx="1"/>
          </p:nvPr>
        </p:nvSpPr>
        <p:spPr>
          <a:xfrm>
            <a:off x="1069625" y="4406300"/>
            <a:ext cx="4608000" cy="519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endParaRPr/>
          </a:p>
        </p:txBody>
      </p:sp>
      <p:sp>
        <p:nvSpPr>
          <p:cNvPr id="113" name="Google Shape;113;p10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buNone/>
              <a:defRPr sz="10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069625" y="1958050"/>
            <a:ext cx="4608300" cy="26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>
            <a:spLocks noGrp="1"/>
          </p:cNvSpPr>
          <p:nvPr>
            <p:ph type="ctrTitle"/>
          </p:nvPr>
        </p:nvSpPr>
        <p:spPr>
          <a:xfrm>
            <a:off x="2211600" y="1991850"/>
            <a:ext cx="47208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Managing Exam Stress</a:t>
            </a:r>
            <a:endParaRPr/>
          </a:p>
        </p:txBody>
      </p:sp>
      <p:grpSp>
        <p:nvGrpSpPr>
          <p:cNvPr id="142" name="Google Shape;142;p14"/>
          <p:cNvGrpSpPr/>
          <p:nvPr/>
        </p:nvGrpSpPr>
        <p:grpSpPr>
          <a:xfrm>
            <a:off x="1311079" y="985525"/>
            <a:ext cx="832106" cy="832102"/>
            <a:chOff x="1923675" y="1633650"/>
            <a:chExt cx="436000" cy="435975"/>
          </a:xfrm>
        </p:grpSpPr>
        <p:sp>
          <p:nvSpPr>
            <p:cNvPr id="143" name="Google Shape;143;p14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4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4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4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4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4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15"/>
          <p:cNvPicPr preferRelativeResize="0"/>
          <p:nvPr/>
        </p:nvPicPr>
        <p:blipFill>
          <a:blip r:embed="rId3">
            <a:alphaModFix amt="42000"/>
          </a:blip>
          <a:stretch>
            <a:fillRect/>
          </a:stretch>
        </p:blipFill>
        <p:spPr>
          <a:xfrm>
            <a:off x="6836628" y="433125"/>
            <a:ext cx="2083397" cy="3582225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5"/>
          <p:cNvSpPr txBox="1">
            <a:spLocks noGrp="1"/>
          </p:cNvSpPr>
          <p:nvPr>
            <p:ph type="title"/>
          </p:nvPr>
        </p:nvSpPr>
        <p:spPr>
          <a:xfrm>
            <a:off x="442275" y="433125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it Looks Like</a:t>
            </a:r>
            <a:endParaRPr/>
          </a:p>
        </p:txBody>
      </p:sp>
      <p:sp>
        <p:nvSpPr>
          <p:cNvPr id="155" name="Google Shape;155;p15"/>
          <p:cNvSpPr txBox="1">
            <a:spLocks noGrp="1"/>
          </p:cNvSpPr>
          <p:nvPr>
            <p:ph type="body" idx="1"/>
          </p:nvPr>
        </p:nvSpPr>
        <p:spPr>
          <a:xfrm>
            <a:off x="553725" y="1116225"/>
            <a:ext cx="81363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/>
              <a:t>Feeling confused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/>
              <a:t>Losing touch with friends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/>
              <a:t>Feeling moody and low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/>
              <a:t>Having trouble making decisions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/>
              <a:t>Feeling overwhelmed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/>
              <a:t>Lack of motivation to do anything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/>
              <a:t>Trouble sleeping or getting out of bed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/>
              <a:t>Tense muscles or headaches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/>
              <a:t>Having an upset stomach or feeling sick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/>
              <a:t>Fidgeting, nail biting, teeth grinding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6" name="Google Shape;156;p15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"/>
          <p:cNvSpPr txBox="1">
            <a:spLocks noGrp="1"/>
          </p:cNvSpPr>
          <p:nvPr>
            <p:ph type="title"/>
          </p:nvPr>
        </p:nvSpPr>
        <p:spPr>
          <a:xfrm>
            <a:off x="532400" y="443850"/>
            <a:ext cx="80235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People May Experience It </a:t>
            </a:r>
            <a:endParaRPr/>
          </a:p>
        </p:txBody>
      </p:sp>
      <p:sp>
        <p:nvSpPr>
          <p:cNvPr id="162" name="Google Shape;162;p16"/>
          <p:cNvSpPr txBox="1">
            <a:spLocks noGrp="1"/>
          </p:cNvSpPr>
          <p:nvPr>
            <p:ph type="body" idx="1"/>
          </p:nvPr>
        </p:nvSpPr>
        <p:spPr>
          <a:xfrm>
            <a:off x="532400" y="1262550"/>
            <a:ext cx="42183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Worry they might fail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Don't feel prepared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Want to do really well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Don’t have much time to study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>
                <a:solidFill>
                  <a:schemeClr val="dk1"/>
                </a:solidFill>
              </a:rPr>
              <a:t>Find it hard to understand what they’re studying</a:t>
            </a:r>
            <a:endParaRPr/>
          </a:p>
        </p:txBody>
      </p:sp>
      <p:sp>
        <p:nvSpPr>
          <p:cNvPr id="163" name="Google Shape;163;p16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64" name="Google Shape;164;p16"/>
          <p:cNvSpPr txBox="1">
            <a:spLocks noGrp="1"/>
          </p:cNvSpPr>
          <p:nvPr>
            <p:ph type="body" idx="2"/>
          </p:nvPr>
        </p:nvSpPr>
        <p:spPr>
          <a:xfrm>
            <a:off x="4500575" y="1262550"/>
            <a:ext cx="42183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>
                <a:solidFill>
                  <a:schemeClr val="dk1"/>
                </a:solidFill>
              </a:rPr>
              <a:t>Don’t think they will do well</a:t>
            </a:r>
            <a:endParaRPr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>
                <a:solidFill>
                  <a:schemeClr val="dk1"/>
                </a:solidFill>
              </a:rPr>
              <a:t>Feel pressure from family </a:t>
            </a:r>
            <a:endParaRPr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>
                <a:solidFill>
                  <a:schemeClr val="dk1"/>
                </a:solidFill>
              </a:rPr>
              <a:t>Feel they need to compete with others</a:t>
            </a:r>
            <a:endParaRPr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>
                <a:solidFill>
                  <a:schemeClr val="dk1"/>
                </a:solidFill>
              </a:rPr>
              <a:t>Have other things happening in their life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7"/>
          <p:cNvSpPr txBox="1">
            <a:spLocks noGrp="1"/>
          </p:cNvSpPr>
          <p:nvPr>
            <p:ph type="ctrTitle"/>
          </p:nvPr>
        </p:nvSpPr>
        <p:spPr>
          <a:xfrm>
            <a:off x="1964550" y="2451100"/>
            <a:ext cx="5214900" cy="95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Ways to Avoid Exam Stress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"/>
          <p:cNvSpPr txBox="1">
            <a:spLocks noGrp="1"/>
          </p:cNvSpPr>
          <p:nvPr>
            <p:ph type="title"/>
          </p:nvPr>
        </p:nvSpPr>
        <p:spPr>
          <a:xfrm>
            <a:off x="442275" y="433125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 Ready to Study</a:t>
            </a:r>
            <a:endParaRPr/>
          </a:p>
        </p:txBody>
      </p:sp>
      <p:sp>
        <p:nvSpPr>
          <p:cNvPr id="175" name="Google Shape;175;p18"/>
          <p:cNvSpPr txBox="1">
            <a:spLocks noGrp="1"/>
          </p:cNvSpPr>
          <p:nvPr>
            <p:ph type="body" idx="1"/>
          </p:nvPr>
        </p:nvSpPr>
        <p:spPr>
          <a:xfrm>
            <a:off x="553725" y="1116225"/>
            <a:ext cx="60186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Find a quiet place to study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Reduce the clutter in your study space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Determine what will be on the exam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Choose a study method that suits your learning style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Make a study plan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Take regular breaks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Ask for help</a:t>
            </a:r>
            <a:endParaRPr/>
          </a:p>
        </p:txBody>
      </p:sp>
      <p:sp>
        <p:nvSpPr>
          <p:cNvPr id="176" name="Google Shape;176;p18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177" name="Google Shape;17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2263" y="2743900"/>
            <a:ext cx="2268150" cy="226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7581" y="285750"/>
            <a:ext cx="1877524" cy="2268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9"/>
          <p:cNvSpPr txBox="1">
            <a:spLocks noGrp="1"/>
          </p:cNvSpPr>
          <p:nvPr>
            <p:ph type="title"/>
          </p:nvPr>
        </p:nvSpPr>
        <p:spPr>
          <a:xfrm>
            <a:off x="442275" y="433125"/>
            <a:ext cx="82479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Leading up To Exam Day...</a:t>
            </a:r>
            <a:endParaRPr/>
          </a:p>
        </p:txBody>
      </p:sp>
      <p:sp>
        <p:nvSpPr>
          <p:cNvPr id="184" name="Google Shape;184;p19"/>
          <p:cNvSpPr txBox="1">
            <a:spLocks noGrp="1"/>
          </p:cNvSpPr>
          <p:nvPr>
            <p:ph type="body" idx="1"/>
          </p:nvPr>
        </p:nvSpPr>
        <p:spPr>
          <a:xfrm>
            <a:off x="553725" y="1116225"/>
            <a:ext cx="61257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Eat and sleep at the same times each day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Get a good night’s sleep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Give yourself mini rewards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Avoid distractions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Eat a well-balanced diet (avoid junk food)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Take relaxation breaks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Drink plenty of water (not energy drinks)</a:t>
            </a:r>
            <a:endParaRPr/>
          </a:p>
        </p:txBody>
      </p:sp>
      <p:sp>
        <p:nvSpPr>
          <p:cNvPr id="185" name="Google Shape;185;p19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186" name="Google Shape;18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9425" y="433125"/>
            <a:ext cx="1912950" cy="191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72274" y="2645462"/>
            <a:ext cx="2312049" cy="1631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"/>
          <p:cNvSpPr txBox="1">
            <a:spLocks noGrp="1"/>
          </p:cNvSpPr>
          <p:nvPr>
            <p:ph type="title"/>
          </p:nvPr>
        </p:nvSpPr>
        <p:spPr>
          <a:xfrm>
            <a:off x="442275" y="433125"/>
            <a:ext cx="5220300" cy="6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Exam Day...</a:t>
            </a:r>
            <a:endParaRPr/>
          </a:p>
        </p:txBody>
      </p:sp>
      <p:sp>
        <p:nvSpPr>
          <p:cNvPr id="193" name="Google Shape;193;p20"/>
          <p:cNvSpPr txBox="1">
            <a:spLocks noGrp="1"/>
          </p:cNvSpPr>
          <p:nvPr>
            <p:ph type="body" idx="1"/>
          </p:nvPr>
        </p:nvSpPr>
        <p:spPr>
          <a:xfrm>
            <a:off x="442275" y="1116225"/>
            <a:ext cx="8247900" cy="2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Organise needed materials the night before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Eat a good, light breakfast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Go to the bathroom before the exam starts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Take time to slow your breathing and relax.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Read through the exam paper carefully and underline key words and instructions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Work out how long you have for each question or section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Work on the questions that you find easiest first</a:t>
            </a:r>
            <a:endParaRPr/>
          </a:p>
        </p:txBody>
      </p:sp>
      <p:sp>
        <p:nvSpPr>
          <p:cNvPr id="194" name="Google Shape;194;p20"/>
          <p:cNvSpPr txBox="1">
            <a:spLocks noGrp="1"/>
          </p:cNvSpPr>
          <p:nvPr>
            <p:ph type="sldNum" idx="12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ymbelin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On-screen Show (16:9)</PresentationFormat>
  <Paragraphs>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Poppins Light</vt:lpstr>
      <vt:lpstr>Poppins</vt:lpstr>
      <vt:lpstr>Cymbeline template</vt:lpstr>
      <vt:lpstr>Managing Exam Stress</vt:lpstr>
      <vt:lpstr>What it Looks Like</vt:lpstr>
      <vt:lpstr>Why People May Experience It </vt:lpstr>
      <vt:lpstr>Ways to Avoid Exam Stress</vt:lpstr>
      <vt:lpstr>Get Ready to Study</vt:lpstr>
      <vt:lpstr>Leading up To Exam Day...</vt:lpstr>
      <vt:lpstr>On Exam Day...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Exam Stress</dc:title>
  <dc:creator>Linda Brennan</dc:creator>
  <cp:lastModifiedBy>Linda Brennan</cp:lastModifiedBy>
  <cp:revision>1</cp:revision>
  <dcterms:modified xsi:type="dcterms:W3CDTF">2019-01-16T14:55:37Z</dcterms:modified>
</cp:coreProperties>
</file>