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 Slab Light" panose="020B0604020202020204" charset="0"/>
      <p:regular r:id="rId10"/>
      <p:bold r:id="rId11"/>
    </p:embeddedFont>
    <p:embeddedFont>
      <p:font typeface="Lato Ligh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3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326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be97f03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be97f03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be97f03f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be97f03f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be97f03f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be97f03f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be97f03f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be97f03f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be97f03f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be97f03f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be97f03f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be97f03f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BDC7"/>
              </a:buClr>
              <a:buSzPts val="3000"/>
              <a:buNone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2000"/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B600"/>
              </a:buClr>
              <a:buSzPts val="3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○"/>
              <a:defRPr sz="3000" i="1">
                <a:solidFill>
                  <a:srgbClr val="4A5C65"/>
                </a:solidFill>
              </a:defRPr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3000"/>
              <a:buChar char="◦"/>
              <a:defRPr sz="3000" i="1">
                <a:solidFill>
                  <a:srgbClr val="4A5C65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4A5C65"/>
              </a:buClr>
              <a:buSzPts val="2400"/>
              <a:buFont typeface="Droid Sans"/>
              <a:buChar char="○"/>
              <a:defRPr sz="2400"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4A5C65"/>
              </a:buClr>
              <a:buSzPts val="2000"/>
              <a:buFont typeface="Droid Sans"/>
              <a:buChar char="◦"/>
              <a:defRPr>
                <a:solidFill>
                  <a:srgbClr val="4A5C65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rgbClr val="A6BCC9"/>
              </a:buClr>
              <a:buSzPts val="2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Previous Tests to Study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Your Materials</a:t>
            </a:r>
            <a:endParaRPr/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1"/>
          </p:nvPr>
        </p:nvSpPr>
        <p:spPr>
          <a:xfrm>
            <a:off x="1848150" y="2863325"/>
            <a:ext cx="61707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every test from the semester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all the notes from the semester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any corrections you have already made when they were taken up in class</a:t>
            </a:r>
            <a:endParaRPr/>
          </a:p>
        </p:txBody>
      </p:sp>
      <p:sp>
        <p:nvSpPr>
          <p:cNvPr id="396" name="Google Shape;396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97" name="Google Shape;3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023" y="620700"/>
            <a:ext cx="2640525" cy="256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975" y="620700"/>
            <a:ext cx="2590086" cy="20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</a:t>
            </a:r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body" idx="1"/>
          </p:nvPr>
        </p:nvSpPr>
        <p:spPr>
          <a:xfrm>
            <a:off x="3098325" y="711925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material that appears multiple times is clearly important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how has the material been tested before?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/>
              <a:t>types of questions on tests are likely similar to the final exam</a:t>
            </a:r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06" name="Google Shape;4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225" y="2918225"/>
            <a:ext cx="2647250" cy="18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950" y="2918225"/>
            <a:ext cx="1827448" cy="164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Correct Errors</a:t>
            </a:r>
            <a:endParaRPr/>
          </a:p>
        </p:txBody>
      </p:sp>
      <p:sp>
        <p:nvSpPr>
          <p:cNvPr id="413" name="Google Shape;413;p18"/>
          <p:cNvSpPr txBox="1">
            <a:spLocks noGrp="1"/>
          </p:cNvSpPr>
          <p:nvPr>
            <p:ph type="body" idx="1"/>
          </p:nvPr>
        </p:nvSpPr>
        <p:spPr>
          <a:xfrm>
            <a:off x="3244363" y="688050"/>
            <a:ext cx="3405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re-engage with material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verify correct information from notes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/>
              <a:t>solidifies learning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/>
              <a:t>improves understanding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/>
              <a:t>strengthens neural connections to the information</a:t>
            </a:r>
            <a:br>
              <a:rPr lang="en"/>
            </a:br>
            <a:endParaRPr/>
          </a:p>
        </p:txBody>
      </p:sp>
      <p:sp>
        <p:nvSpPr>
          <p:cNvPr id="414" name="Google Shape;414;p1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15" name="Google Shape;4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750" y="3037737"/>
            <a:ext cx="2921124" cy="16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988" y="559463"/>
            <a:ext cx="2189540" cy="2189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 the Tests</a:t>
            </a:r>
            <a:endParaRPr/>
          </a:p>
        </p:txBody>
      </p:sp>
      <p:sp>
        <p:nvSpPr>
          <p:cNvPr id="422" name="Google Shape;422;p19"/>
          <p:cNvSpPr txBox="1">
            <a:spLocks noGrp="1"/>
          </p:cNvSpPr>
          <p:nvPr>
            <p:ph type="body" idx="1"/>
          </p:nvPr>
        </p:nvSpPr>
        <p:spPr>
          <a:xfrm>
            <a:off x="3116200" y="418075"/>
            <a:ext cx="53850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answer the questions again without looking at your previous answers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have a friend or parent quiz you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make note of continued errors for further revision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/>
              <a:t>go back to your notes to find the correct answers</a:t>
            </a:r>
            <a:endParaRPr/>
          </a:p>
        </p:txBody>
      </p:sp>
      <p:sp>
        <p:nvSpPr>
          <p:cNvPr id="423" name="Google Shape;423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424" name="Google Shape;4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099" y="2857525"/>
            <a:ext cx="1676776" cy="178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475" y="3073825"/>
            <a:ext cx="1676775" cy="1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up New Questions</a:t>
            </a:r>
            <a:endParaRPr/>
          </a:p>
        </p:txBody>
      </p:sp>
      <p:sp>
        <p:nvSpPr>
          <p:cNvPr id="431" name="Google Shape;431;p20"/>
          <p:cNvSpPr txBox="1">
            <a:spLocks noGrp="1"/>
          </p:cNvSpPr>
          <p:nvPr>
            <p:ph type="body" idx="1"/>
          </p:nvPr>
        </p:nvSpPr>
        <p:spPr>
          <a:xfrm>
            <a:off x="1632000" y="3189875"/>
            <a:ext cx="58800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similar to the types asked before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use notes to determine content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answer them and check your work</a:t>
            </a:r>
            <a:endParaRPr/>
          </a:p>
        </p:txBody>
      </p:sp>
      <p:sp>
        <p:nvSpPr>
          <p:cNvPr id="432" name="Google Shape;432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33" name="Google Shape;4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600" y="559474"/>
            <a:ext cx="2142000" cy="16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600" y="1415837"/>
            <a:ext cx="19049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8500" y="1508150"/>
            <a:ext cx="1999901" cy="1720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to Your Teacher</a:t>
            </a:r>
            <a:endParaRPr/>
          </a:p>
        </p:txBody>
      </p:sp>
      <p:sp>
        <p:nvSpPr>
          <p:cNvPr id="441" name="Google Shape;441;p21"/>
          <p:cNvSpPr txBox="1">
            <a:spLocks noGrp="1"/>
          </p:cNvSpPr>
          <p:nvPr>
            <p:ph type="body" idx="1"/>
          </p:nvPr>
        </p:nvSpPr>
        <p:spPr>
          <a:xfrm>
            <a:off x="3013650" y="559475"/>
            <a:ext cx="5505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if you still have questions or are confused, talk to your teacher to clarify concepts</a:t>
            </a:r>
            <a:endParaRPr/>
          </a:p>
        </p:txBody>
      </p:sp>
      <p:sp>
        <p:nvSpPr>
          <p:cNvPr id="442" name="Google Shape;442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43" name="Google Shape;4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2213" y="2281680"/>
            <a:ext cx="1870025" cy="18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375" y="2281675"/>
            <a:ext cx="1870025" cy="18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Roboto Slab Light</vt:lpstr>
      <vt:lpstr>Lato Light</vt:lpstr>
      <vt:lpstr>Droid Sans</vt:lpstr>
      <vt:lpstr>Kent template</vt:lpstr>
      <vt:lpstr>Using Previous Tests to Study</vt:lpstr>
      <vt:lpstr>Gather Your Materials</vt:lpstr>
      <vt:lpstr>Make  Notes</vt:lpstr>
      <vt:lpstr>Correct Errors</vt:lpstr>
      <vt:lpstr>Redo the Tests</vt:lpstr>
      <vt:lpstr>Make up New Questions</vt:lpstr>
      <vt:lpstr>Talk to Your Teacher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Previous Tests to Study</dc:title>
  <dc:creator>Linda Brennan</dc:creator>
  <cp:lastModifiedBy>Linda Brennan</cp:lastModifiedBy>
  <cp:revision>1</cp:revision>
  <dcterms:modified xsi:type="dcterms:W3CDTF">2019-01-16T14:54:51Z</dcterms:modified>
</cp:coreProperties>
</file>