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FC2905"/>
    <a:srgbClr val="FFFFCC"/>
    <a:srgbClr val="FFFF99"/>
    <a:srgbClr val="D4EEF5"/>
    <a:srgbClr val="F2F9FB"/>
    <a:srgbClr val="E2F3F8"/>
    <a:srgbClr val="E08000"/>
    <a:srgbClr val="D17700"/>
    <a:srgbClr val="C9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1"/>
    <p:restoredTop sz="94676"/>
  </p:normalViewPr>
  <p:slideViewPr>
    <p:cSldViewPr snapToGrid="0" snapToObjects="1">
      <p:cViewPr>
        <p:scale>
          <a:sx n="89" d="100"/>
          <a:sy n="89" d="100"/>
        </p:scale>
        <p:origin x="-298" y="-5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5D8B-D388-7140-BE4D-4A5B8C690A4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784A-2E4B-2A42-864E-6FD29349B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3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C917-50DF-BB4F-A9E2-B4A810AE864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EC05A-F848-4B4A-9DB6-66C002E7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92168"/>
              </p:ext>
            </p:extLst>
          </p:nvPr>
        </p:nvGraphicFramePr>
        <p:xfrm>
          <a:off x="180214" y="2122283"/>
          <a:ext cx="2603402" cy="47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34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9193">
                <a:tc>
                  <a:txBody>
                    <a:bodyPr/>
                    <a:lstStyle/>
                    <a:p>
                      <a:pPr algn="ctr"/>
                      <a:r>
                        <a:rPr lang="en-CA" sz="1350" dirty="0"/>
                        <a:t>SEE</a:t>
                      </a:r>
                      <a:r>
                        <a:rPr lang="en-CA" sz="1350" baseline="0" dirty="0"/>
                        <a:t> THE WHOLE MENU  </a:t>
                      </a:r>
                      <a:r>
                        <a:rPr lang="en-CA" sz="1350" dirty="0"/>
                        <a:t>ONLINE!</a:t>
                      </a:r>
                      <a:endParaRPr lang="en-CA" sz="13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1519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Visit</a:t>
                      </a:r>
                      <a:r>
                        <a:rPr lang="en-CA" sz="1100" baseline="0" dirty="0"/>
                        <a:t> www.thelunchlady.ca  </a:t>
                      </a:r>
                      <a:r>
                        <a:rPr lang="en-CA" sz="1000" baseline="0" dirty="0"/>
                        <a:t>ORDER NOW </a:t>
                      </a:r>
                    </a:p>
                    <a:p>
                      <a:pPr algn="ctr"/>
                      <a:r>
                        <a:rPr lang="en-CA" sz="1100" baseline="0" dirty="0"/>
                        <a:t> Set up new accounts or use an existing account to login. Select the menu you want from the menu drop down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336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1" dirty="0"/>
                        <a:t>Order</a:t>
                      </a:r>
                      <a:r>
                        <a:rPr lang="en-CA" sz="1050" b="1" baseline="0" dirty="0"/>
                        <a:t> Deadline? </a:t>
                      </a:r>
                      <a:r>
                        <a:rPr lang="en-CA" sz="1050" baseline="0" dirty="0"/>
                        <a:t>– While you can access our site 24/7, please complete your orders or changes </a:t>
                      </a:r>
                      <a:r>
                        <a:rPr lang="en-CA" sz="1050" b="1" baseline="0" dirty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CA" sz="1050" baseline="0" dirty="0"/>
                        <a:t>school days prior to any delivery date . Contact us if you miss the order deadline and still want to order. Order one lunch or a bunch.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1" dirty="0"/>
                        <a:t>Allergies?</a:t>
                      </a:r>
                      <a:r>
                        <a:rPr lang="en-CA" sz="1050" dirty="0"/>
                        <a:t> – It is really</a:t>
                      </a:r>
                      <a:r>
                        <a:rPr lang="en-CA" sz="1050" baseline="0" dirty="0"/>
                        <a:t> important that you call or email us prior to ordering. We can help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50" b="1" dirty="0"/>
                        <a:t>Sick</a:t>
                      </a:r>
                      <a:r>
                        <a:rPr lang="en-CA" sz="1050" b="1" baseline="0" dirty="0"/>
                        <a:t> Child? </a:t>
                      </a:r>
                      <a:r>
                        <a:rPr lang="en-CA" sz="1050" baseline="0" dirty="0"/>
                        <a:t>– We understand . Call by 8am to  receive a credit to use another time. Sorry no refunds, credits only. Uncollected lunches are not left at school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50" b="1" dirty="0"/>
                        <a:t>Order</a:t>
                      </a:r>
                      <a:r>
                        <a:rPr lang="en-CA" sz="1050" b="1" baseline="0" dirty="0"/>
                        <a:t> Another Way? </a:t>
                      </a:r>
                      <a:r>
                        <a:rPr lang="en-CA" sz="1050" b="0" dirty="0"/>
                        <a:t>–</a:t>
                      </a:r>
                      <a:r>
                        <a:rPr lang="en-CA" sz="1050" b="1" dirty="0"/>
                        <a:t> </a:t>
                      </a:r>
                      <a:r>
                        <a:rPr lang="en-CA" sz="1050" dirty="0"/>
                        <a:t>Need an </a:t>
                      </a:r>
                      <a:r>
                        <a:rPr lang="en-CA" sz="1050" baseline="0" dirty="0"/>
                        <a:t>alternate ordering  or  payment option like e-transfers. Just ask us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50" b="1" baseline="0" dirty="0"/>
                        <a:t>EVERYONE WINS!  </a:t>
                      </a:r>
                      <a:r>
                        <a:rPr lang="en-CA" sz="1050" baseline="0" dirty="0"/>
                        <a:t>Each individually prepared meal includes a contribution to your school, personalized service and all applicable fees.</a:t>
                      </a:r>
                      <a:endParaRPr lang="en-CA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5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91546"/>
              </p:ext>
            </p:extLst>
          </p:nvPr>
        </p:nvGraphicFramePr>
        <p:xfrm>
          <a:off x="2820572" y="5035640"/>
          <a:ext cx="6161136" cy="13716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2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29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0456">
                <a:tc gridSpan="3">
                  <a:txBody>
                    <a:bodyPr/>
                    <a:lstStyle/>
                    <a:p>
                      <a:pPr algn="ctr"/>
                      <a:r>
                        <a:rPr lang="en-CA" dirty="0"/>
                        <a:t>A WIDE</a:t>
                      </a:r>
                      <a:r>
                        <a:rPr lang="en-CA" baseline="0" dirty="0"/>
                        <a:t> RANGE OF </a:t>
                      </a:r>
                      <a:r>
                        <a:rPr lang="en-CA" dirty="0"/>
                        <a:t>HOT</a:t>
                      </a:r>
                      <a:r>
                        <a:rPr lang="en-CA" baseline="0" dirty="0"/>
                        <a:t> AND COLD SIDES AVAILABLE ONLINE 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Warm Soups              </a:t>
                      </a:r>
                      <a:endParaRPr lang="en-CA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Warm</a:t>
                      </a:r>
                      <a:r>
                        <a:rPr lang="en-CA" sz="1000" baseline="0" dirty="0"/>
                        <a:t> Garlic Bread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aseline="0" dirty="0"/>
                        <a:t>Smoothies &amp; Yogurt Parfaits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ctr"/>
                      <a:r>
                        <a:rPr lang="en-CA" sz="1000" baseline="0" dirty="0"/>
                        <a:t>Bakery Treats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rgbClr val="FF0000"/>
                          </a:solidFill>
                        </a:rPr>
                        <a:t>Baked</a:t>
                      </a:r>
                      <a:r>
                        <a:rPr lang="en-CA" sz="1000" baseline="0" dirty="0">
                          <a:solidFill>
                            <a:srgbClr val="FF0000"/>
                          </a:solidFill>
                        </a:rPr>
                        <a:t> Potato Wedges</a:t>
                      </a:r>
                      <a:endParaRPr lang="en-CA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rgbClr val="FF0000"/>
                          </a:solidFill>
                        </a:rPr>
                        <a:t>Milk</a:t>
                      </a:r>
                      <a:r>
                        <a:rPr lang="en-CA" sz="1000" dirty="0"/>
                        <a:t> &amp; Juice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634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Side</a:t>
                      </a:r>
                      <a:r>
                        <a:rPr lang="en-CA" sz="1000" baseline="0" dirty="0"/>
                        <a:t> Salads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Fresh Fruit &amp; Veggies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Plastic Cutlery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151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Savoury Snacks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Extra Proteins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/>
                        <a:t>Fixings, Dips &amp; Condiments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78228"/>
              </p:ext>
            </p:extLst>
          </p:nvPr>
        </p:nvGraphicFramePr>
        <p:xfrm>
          <a:off x="2833353" y="528034"/>
          <a:ext cx="3180347" cy="41140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64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1820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PREMIUM SMARTER</a:t>
                      </a:r>
                      <a:r>
                        <a:rPr lang="en-CA" baseline="0" dirty="0"/>
                        <a:t> MEALS</a:t>
                      </a:r>
                      <a:endParaRPr lang="en-CA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893">
                <a:tc>
                  <a:txBody>
                    <a:bodyPr/>
                    <a:lstStyle/>
                    <a:p>
                      <a:r>
                        <a:rPr lang="en-CA" sz="1000" dirty="0"/>
                        <a:t>  Cheese Topped Campfire</a:t>
                      </a:r>
                      <a:r>
                        <a:rPr lang="en-CA" sz="1000" baseline="0" dirty="0"/>
                        <a:t> Chili Macaroni with</a:t>
                      </a:r>
                    </a:p>
                    <a:p>
                      <a:r>
                        <a:rPr lang="en-CA" sz="1000" baseline="0" dirty="0"/>
                        <a:t>   side Apple Slices (featured)</a:t>
                      </a:r>
                      <a:endParaRPr lang="en-CA" sz="1000" dirty="0"/>
                    </a:p>
                    <a:p>
                      <a:r>
                        <a:rPr lang="en-CA" sz="800" dirty="0"/>
                        <a:t>Cal 410   </a:t>
                      </a:r>
                      <a:r>
                        <a:rPr lang="en-CA" sz="800" baseline="0" dirty="0"/>
                        <a:t>Sod 300mg    Fat 9g    Pro 11g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893">
                <a:tc>
                  <a:txBody>
                    <a:bodyPr/>
                    <a:lstStyle/>
                    <a:p>
                      <a:r>
                        <a:rPr lang="en-CA" sz="1000" dirty="0"/>
                        <a:t>3 Whole Grain</a:t>
                      </a:r>
                      <a:r>
                        <a:rPr lang="en-CA" sz="1000" baseline="0" dirty="0"/>
                        <a:t> Pancakes with Yogurt/Berries</a:t>
                      </a:r>
                    </a:p>
                    <a:p>
                      <a:r>
                        <a:rPr lang="en-CA" sz="800" baseline="0" dirty="0"/>
                        <a:t>Cal 550   Sod 710mg  Fat 4g    Pro 13g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$6.25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98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/>
                        <a:t>Teriyaki</a:t>
                      </a:r>
                      <a:r>
                        <a:rPr lang="en-CA" sz="1000" baseline="0" dirty="0"/>
                        <a:t> Chicken Rice Bowl , steamed Veggies &amp; Orange Slices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aseline="0" dirty="0"/>
                        <a:t>Cal  460  Sod 520mg   Fat 4g   Pro  20g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$6.25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066">
                <a:tc>
                  <a:txBody>
                    <a:bodyPr/>
                    <a:lstStyle/>
                    <a:p>
                      <a:r>
                        <a:rPr lang="en-CA" sz="1000" dirty="0"/>
                        <a:t>Smiling Shepherd’s Pie &amp; side Peach</a:t>
                      </a:r>
                      <a:r>
                        <a:rPr lang="en-CA" sz="1000" baseline="0" dirty="0"/>
                        <a:t> Slices</a:t>
                      </a:r>
                      <a:endParaRPr lang="en-CA" sz="1000" dirty="0"/>
                    </a:p>
                    <a:p>
                      <a:r>
                        <a:rPr lang="en-CA" sz="800" dirty="0"/>
                        <a:t>Cal 317</a:t>
                      </a:r>
                      <a:r>
                        <a:rPr lang="en-CA" sz="800" baseline="0" dirty="0"/>
                        <a:t>   Sod 241mg   Fat  9g  Pro 19g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$6.25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9848">
                <a:tc>
                  <a:txBody>
                    <a:bodyPr/>
                    <a:lstStyle/>
                    <a:p>
                      <a:r>
                        <a:rPr lang="en-CA" sz="1000" dirty="0"/>
                        <a:t>Potato</a:t>
                      </a:r>
                      <a:r>
                        <a:rPr lang="en-CA" sz="1000" baseline="0" dirty="0"/>
                        <a:t> &amp; Cheese </a:t>
                      </a:r>
                      <a:r>
                        <a:rPr lang="en-CA" sz="1000" baseline="0" dirty="0" err="1"/>
                        <a:t>Perogies</a:t>
                      </a:r>
                      <a:r>
                        <a:rPr lang="en-CA" sz="1000" baseline="0" dirty="0"/>
                        <a:t>,  Power Mix Veggies, side sour cream &amp; Applesauce</a:t>
                      </a:r>
                    </a:p>
                    <a:p>
                      <a:r>
                        <a:rPr lang="en-CA" sz="800" baseline="0" dirty="0"/>
                        <a:t>Cal  465   Sod 610mg   Fat  8g  Pro 14g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790">
                <a:tc>
                  <a:txBody>
                    <a:bodyPr/>
                    <a:lstStyle/>
                    <a:p>
                      <a:r>
                        <a:rPr lang="en-CA" sz="1000" dirty="0"/>
                        <a:t>Garlic</a:t>
                      </a:r>
                      <a:r>
                        <a:rPr lang="en-CA" sz="1000" baseline="0" dirty="0"/>
                        <a:t> Chicken Penne, Peas &amp; Carrots &amp; side crunchy Apple  Slices</a:t>
                      </a:r>
                    </a:p>
                    <a:p>
                      <a:r>
                        <a:rPr lang="en-CA" sz="800" baseline="0" dirty="0"/>
                        <a:t>Cal 385   Sod 285mg  Fat  6g   Pro  21g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$6.25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27">
                <a:tc>
                  <a:txBody>
                    <a:bodyPr/>
                    <a:lstStyle/>
                    <a:p>
                      <a:r>
                        <a:rPr lang="en-CA" sz="1000" dirty="0"/>
                        <a:t>Sunshine Sandwich (Egg Pattie and Mozzarella) with side Salsa</a:t>
                      </a:r>
                      <a:r>
                        <a:rPr lang="en-CA" sz="1000" baseline="0" dirty="0"/>
                        <a:t> &amp; Fresh Orange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aseline="0" dirty="0"/>
                        <a:t>Cal 275   Sod 615mg  Fat  9g   Pro  16g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884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/>
                        <a:t>We are proud to meet  PPM150  guidelines</a:t>
                      </a:r>
                      <a:r>
                        <a:rPr lang="en-CA" sz="1000" baseline="0" dirty="0"/>
                        <a:t> </a:t>
                      </a:r>
                      <a:r>
                        <a:rPr lang="en-CA" sz="1000" dirty="0"/>
                        <a:t>and support healthy choices at your school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91879"/>
              </p:ext>
            </p:extLst>
          </p:nvPr>
        </p:nvGraphicFramePr>
        <p:xfrm>
          <a:off x="6013700" y="528034"/>
          <a:ext cx="3053027" cy="42907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2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4698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/>
                        <a:t>POPULAR BALANCED LUNCHES</a:t>
                      </a:r>
                      <a:endParaRPr lang="en-CA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Home-made Macaroni and Cheese and steamed Veggies </a:t>
                      </a:r>
                      <a:endParaRPr lang="en-C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Baked Chicken Fingers,  Whole Grain Rice and</a:t>
                      </a:r>
                      <a:r>
                        <a:rPr lang="en-CA" sz="1000" baseline="0" dirty="0"/>
                        <a:t>  </a:t>
                      </a:r>
                      <a:r>
                        <a:rPr lang="en-CA" sz="1000" baseline="0" dirty="0" err="1"/>
                        <a:t>Niblet</a:t>
                      </a:r>
                      <a:r>
                        <a:rPr lang="en-CA" sz="1000" baseline="0" dirty="0"/>
                        <a:t> Corn </a:t>
                      </a:r>
                      <a:r>
                        <a:rPr lang="en-CA" sz="900" baseline="0" dirty="0"/>
                        <a:t>(option - Potato Wedges $5.25)</a:t>
                      </a:r>
                      <a:endParaRPr lang="en-C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Spaghetti and Mini Beef</a:t>
                      </a:r>
                      <a:r>
                        <a:rPr lang="en-CA" sz="1000" baseline="0" dirty="0"/>
                        <a:t> </a:t>
                      </a:r>
                      <a:r>
                        <a:rPr lang="en-CA" sz="1000" dirty="0"/>
                        <a:t>Meatballs</a:t>
                      </a:r>
                      <a:r>
                        <a:rPr lang="en-CA" sz="1000" baseline="0" dirty="0"/>
                        <a:t> with our kitchen crafted Pasta Sauce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   Real Cheddar Grilled</a:t>
                      </a:r>
                      <a:r>
                        <a:rPr lang="en-CA" sz="1000" baseline="0" dirty="0"/>
                        <a:t> Cheese Sandwich and </a:t>
                      </a:r>
                    </a:p>
                    <a:p>
                      <a:r>
                        <a:rPr lang="en-CA" sz="1000" baseline="0" dirty="0"/>
                        <a:t>   Tomato Soup </a:t>
                      </a:r>
                      <a:r>
                        <a:rPr lang="en-CA" sz="900" dirty="0"/>
                        <a:t>(option - </a:t>
                      </a:r>
                      <a:r>
                        <a:rPr lang="en-CA" sz="900" baseline="0" dirty="0"/>
                        <a:t> Fresh Veggies $4.75)</a:t>
                      </a:r>
                      <a:endParaRPr lang="en-C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Cheddar Cheeseburger and </a:t>
                      </a:r>
                      <a:r>
                        <a:rPr lang="en-CA" sz="1000" baseline="0" dirty="0"/>
                        <a:t>Baked Potato Wedges </a:t>
                      </a:r>
                      <a:r>
                        <a:rPr lang="en-CA" sz="900" baseline="0" dirty="0"/>
                        <a:t>(option- Fresh Veggies $5.80)</a:t>
                      </a:r>
                      <a:endParaRPr lang="en-C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Pancakes (2) and Turkey Sausage(1), side</a:t>
                      </a:r>
                      <a:r>
                        <a:rPr lang="en-CA" sz="1000" baseline="0" dirty="0"/>
                        <a:t> syrup and Unsweetened Applesauce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$4.75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1948">
                <a:tc>
                  <a:txBody>
                    <a:bodyPr/>
                    <a:lstStyle/>
                    <a:p>
                      <a:r>
                        <a:rPr lang="en-CA" sz="1000" dirty="0"/>
                        <a:t>Potato</a:t>
                      </a:r>
                      <a:r>
                        <a:rPr lang="en-CA" sz="1000" baseline="0" dirty="0"/>
                        <a:t> “Volcano” exploding with Beef Meatballs, Gravy &amp; </a:t>
                      </a:r>
                      <a:r>
                        <a:rPr lang="en-CA" sz="1000" baseline="0" dirty="0" err="1"/>
                        <a:t>Niblet</a:t>
                      </a:r>
                      <a:r>
                        <a:rPr lang="en-CA" sz="1000" baseline="0" dirty="0"/>
                        <a:t> Corn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722">
                <a:tc>
                  <a:txBody>
                    <a:bodyPr/>
                    <a:lstStyle/>
                    <a:p>
                      <a:r>
                        <a:rPr lang="en-CA" sz="1000" dirty="0"/>
                        <a:t>Cheese Tortellini</a:t>
                      </a:r>
                      <a:r>
                        <a:rPr lang="en-CA" sz="1000" baseline="0" dirty="0"/>
                        <a:t> with Tomato Sauce and steamed Green Beans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$4.75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093">
                <a:tc>
                  <a:txBody>
                    <a:bodyPr/>
                    <a:lstStyle/>
                    <a:p>
                      <a:pPr algn="l"/>
                      <a:r>
                        <a:rPr lang="en-CA" sz="1000" baseline="0" dirty="0"/>
                        <a:t>    Hearty Veggie Chili over Whole Grain Rice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/>
                        <a:t>$4.75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r>
                        <a:rPr lang="en-CA" sz="1000" dirty="0"/>
                        <a:t>BBQ Chicken Drumstick,  Potato</a:t>
                      </a:r>
                      <a:r>
                        <a:rPr lang="en-CA" sz="1000" baseline="0" dirty="0"/>
                        <a:t> Wedges and </a:t>
                      </a:r>
                      <a:r>
                        <a:rPr lang="en-CA" sz="1000" baseline="0" dirty="0" err="1"/>
                        <a:t>Niblet</a:t>
                      </a:r>
                      <a:r>
                        <a:rPr lang="en-CA" sz="1000" baseline="0" dirty="0"/>
                        <a:t> Corn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$5.00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20572" y="16727"/>
            <a:ext cx="622411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Lunch Options available online at www.thelunchlady.ca</a:t>
            </a:r>
          </a:p>
          <a:p>
            <a:pPr algn="ctr"/>
            <a:r>
              <a:rPr lang="en-CA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Little Lunches –Just Plain - Larger Servings – Gluten Free - </a:t>
            </a:r>
            <a:r>
              <a:rPr lang="en-CA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Halal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0214" y="6446790"/>
            <a:ext cx="26034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1000" b="1" dirty="0">
                <a:solidFill>
                  <a:srgbClr val="FF2600"/>
                </a:solidFill>
              </a:rPr>
              <a:t>amin@thelunchlady.ca  </a:t>
            </a:r>
          </a:p>
          <a:p>
            <a:pPr lvl="0" algn="ctr"/>
            <a:r>
              <a:rPr lang="en-CA" sz="1000" b="1" dirty="0">
                <a:solidFill>
                  <a:srgbClr val="FF2600"/>
                </a:solidFill>
              </a:rPr>
              <a:t>  519-513-9858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685" y="6280191"/>
            <a:ext cx="759035" cy="4675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25" y="6244739"/>
            <a:ext cx="4864183" cy="620233"/>
          </a:xfrm>
          <a:prstGeom prst="rect">
            <a:avLst/>
          </a:prstGeom>
        </p:spPr>
      </p:pic>
      <p:sp>
        <p:nvSpPr>
          <p:cNvPr id="28" name="Rounded Rectangle 4"/>
          <p:cNvSpPr/>
          <p:nvPr/>
        </p:nvSpPr>
        <p:spPr>
          <a:xfrm>
            <a:off x="1464" y="515155"/>
            <a:ext cx="1086008" cy="746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6877" tIns="26670" rIns="26670" bIns="2667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bg1"/>
                </a:solidFill>
              </a:rPr>
              <a:t>Try our AWESOME new Smoothie and Wrap Specials</a:t>
            </a:r>
            <a:r>
              <a:rPr lang="en-US" sz="900" b="1" dirty="0">
                <a:solidFill>
                  <a:schemeClr val="bg1"/>
                </a:solidFill>
              </a:rPr>
              <a:t>.</a:t>
            </a:r>
            <a:endParaRPr lang="en-CA" sz="900" b="1" kern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2" y="-4890"/>
            <a:ext cx="2483976" cy="2036532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49113" y="81058"/>
            <a:ext cx="430128" cy="34822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5-Point Star 15"/>
          <p:cNvSpPr/>
          <p:nvPr/>
        </p:nvSpPr>
        <p:spPr>
          <a:xfrm>
            <a:off x="215531" y="1436535"/>
            <a:ext cx="433582" cy="35384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54" y="890575"/>
            <a:ext cx="427835" cy="427835"/>
          </a:xfrm>
          <a:prstGeom prst="rect">
            <a:avLst/>
          </a:prstGeom>
        </p:spPr>
      </p:pic>
      <p:sp>
        <p:nvSpPr>
          <p:cNvPr id="17" name="5-Point Star 16"/>
          <p:cNvSpPr/>
          <p:nvPr/>
        </p:nvSpPr>
        <p:spPr>
          <a:xfrm>
            <a:off x="588115" y="1578616"/>
            <a:ext cx="563569" cy="480638"/>
          </a:xfrm>
          <a:prstGeom prst="star5">
            <a:avLst/>
          </a:prstGeom>
          <a:solidFill>
            <a:srgbClr val="FF2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2820572" y="4711349"/>
            <a:ext cx="6224110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0000"/>
              </a:solidFill>
              <a:latin typeface="Avenir Next Condensed Medium" charset="0"/>
              <a:ea typeface="Avenir Next Condensed Medium" charset="0"/>
              <a:cs typeface="Avenir Next Condensed Medium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78" y="3986722"/>
            <a:ext cx="422704" cy="4378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348" y="1955765"/>
            <a:ext cx="422704" cy="4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0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LL Men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DF6029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25557</TotalTime>
  <Words>556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Chrissy Ronalds</dc:creator>
  <cp:lastModifiedBy>Leanne Rohr</cp:lastModifiedBy>
  <cp:revision>129</cp:revision>
  <cp:lastPrinted>2017-04-20T10:36:59Z</cp:lastPrinted>
  <dcterms:created xsi:type="dcterms:W3CDTF">2017-03-06T21:09:15Z</dcterms:created>
  <dcterms:modified xsi:type="dcterms:W3CDTF">2018-01-16T19:13:16Z</dcterms:modified>
</cp:coreProperties>
</file>