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77" r:id="rId3"/>
    <p:sldId id="257" r:id="rId4"/>
    <p:sldId id="27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60"/>
  </p:normalViewPr>
  <p:slideViewPr>
    <p:cSldViewPr>
      <p:cViewPr varScale="1">
        <p:scale>
          <a:sx n="92" d="100"/>
          <a:sy n="92" d="100"/>
        </p:scale>
        <p:origin x="-9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CCD81-75F2-4AB1-9403-CC40EEFCB417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32866-38FE-4962-9C29-6004202736F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9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798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64C9A2-F116-494A-B783-2426C40B3A03}" type="datetimeFigureOut">
              <a:rPr lang="en-CA" smtClean="0"/>
              <a:t>26/09/2014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DB31AC-887F-407C-848B-1D9108FE4277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4624"/>
            <a:ext cx="7772400" cy="178010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aterloo</a:t>
            </a:r>
            <a:r>
              <a:rPr lang="en-US" dirty="0" smtClean="0"/>
              <a:t> Collegiate </a:t>
            </a:r>
            <a:r>
              <a:rPr lang="en-US" dirty="0" smtClean="0">
                <a:solidFill>
                  <a:srgbClr val="002060"/>
                </a:solidFill>
              </a:rPr>
              <a:t>Institute</a:t>
            </a:r>
            <a:endParaRPr lang="en-CA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3.bp.blogspot.com/-AEQo5pzvMUg/UGBhNrzfx3I/AAAAAAAACvg/h2RimnW9EbE/s1600/w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1927565" cy="20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content-a-lga.xx.fbcdn.net/hphotos-frc3/t1.0-9/1229937_10202233984710613_201780366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023574" cy="403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9/96/Waterloo_Collegiate_Institu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770528" cy="207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ci.wrdsb.ca/sites/all/files/Viking%20Bann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76" y="4657669"/>
            <a:ext cx="5116195" cy="143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sz="5100" cap="all"/>
              <a:t>MORE ARTS CLUBS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467544" y="1890401"/>
            <a:ext cx="8229600" cy="49675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CHOIR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JUNIOR, </a:t>
            </a:r>
            <a:r>
              <a:rPr lang="en-US" sz="3200" dirty="0" smtClean="0"/>
              <a:t>INTERMEDIATE,</a:t>
            </a:r>
            <a:r>
              <a:rPr sz="3200" dirty="0" smtClean="0"/>
              <a:t>SENIOR</a:t>
            </a:r>
            <a:r>
              <a:rPr sz="3200" dirty="0"/>
              <a:t>, CHAMBER ORCHESTRA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BAND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EXPERIMENTAL MUSIC GROUP</a:t>
            </a:r>
          </a:p>
        </p:txBody>
      </p:sp>
    </p:spTree>
    <p:extLst>
      <p:ext uri="{BB962C8B-B14F-4D97-AF65-F5344CB8AC3E}">
        <p14:creationId xmlns:p14="http://schemas.microsoft.com/office/powerpoint/2010/main" val="3030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sz="5100" cap="all"/>
              <a:t>ARTS EVENTS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323528" y="1700808"/>
            <a:ext cx="8229600" cy="4967599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COFFEE HOUSES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ARTS BALL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WINTER &amp; SPRING MUSIC NIGHT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DANCE MANIA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/>
              <a:t>FESTIVAL OF STRINGS</a:t>
            </a:r>
          </a:p>
        </p:txBody>
      </p:sp>
      <p:pic>
        <p:nvPicPr>
          <p:cNvPr id="1026" name="Picture 2" descr="https://scontent-b-lga.xx.fbcdn.net/hphotos-frc3/t1.0-9/426997_10150604985108008_154579853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9040"/>
            <a:ext cx="3905672" cy="2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95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30382" y="744702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 dirty="0"/>
              <a:t>WCI Athletics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11560" y="2852936"/>
            <a:ext cx="7772400" cy="103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8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Fall Teams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67544" y="1845777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Girls Basketball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Boys Volleyball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Field Hockey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Football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Tennis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 smtClean="0"/>
              <a:t>*Cross Country*</a:t>
            </a:r>
            <a:endParaRPr lang="en" b="1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Junior Boys Soccer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99992" y="1985401"/>
            <a:ext cx="3744416" cy="4197204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3215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Winter Teams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845777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Girls Volleyball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Boys Basketball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Girls and Boys Hockey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Curling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Alpine and Nordic Skiing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 smtClean="0"/>
              <a:t>*Swimming*</a:t>
            </a:r>
            <a:endParaRPr lang="en" b="1" dirty="0"/>
          </a:p>
        </p:txBody>
      </p:sp>
      <p:pic>
        <p:nvPicPr>
          <p:cNvPr id="48" name="Shape 4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92080" y="2034833"/>
            <a:ext cx="3165597" cy="4532967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043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Spring Teams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2060848"/>
            <a:ext cx="8229600" cy="4967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Girls and Boys Rugby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Badminton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Tennis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b="1" dirty="0" smtClean="0"/>
              <a:t>*Track </a:t>
            </a:r>
            <a:r>
              <a:rPr lang="en" b="1" dirty="0"/>
              <a:t>and </a:t>
            </a:r>
            <a:r>
              <a:rPr lang="en" b="1" dirty="0" smtClean="0"/>
              <a:t>Field* </a:t>
            </a:r>
            <a:endParaRPr lang="en" b="1" dirty="0"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Ultimate Frisbee </a:t>
            </a:r>
          </a:p>
          <a:p>
            <a:pPr marL="457200" lvl="0" indent="-41910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Soccer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/>
          <a:srcRect l="12831" t="22140" b="25838"/>
          <a:stretch/>
        </p:blipFill>
        <p:spPr>
          <a:xfrm>
            <a:off x="3932350" y="2924944"/>
            <a:ext cx="4754450" cy="312102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00946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Getting Involved with Athletics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35200" y="2349833"/>
            <a:ext cx="8229600" cy="49675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Sports are a great way to make friends 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No cut teams allow everyone to participate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Don’t have to be </a:t>
            </a:r>
            <a:r>
              <a:rPr lang="en" dirty="0">
                <a:solidFill>
                  <a:srgbClr val="000000"/>
                </a:solidFill>
              </a:rPr>
              <a:t>a superstar athlete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26651" y="3694100"/>
            <a:ext cx="3497199" cy="2873699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3" name="Shape 6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550000" y="3694101"/>
            <a:ext cx="2873714" cy="2873700"/>
          </a:xfrm>
          <a:prstGeom prst="rect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6605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02624" cy="1324744"/>
          </a:xfrm>
        </p:spPr>
        <p:txBody>
          <a:bodyPr/>
          <a:lstStyle/>
          <a:p>
            <a:r>
              <a:rPr lang="en-CA" dirty="0" smtClean="0"/>
              <a:t>Get Involved at WCI!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59632" y="2060848"/>
            <a:ext cx="6400800" cy="3816424"/>
          </a:xfrm>
        </p:spPr>
        <p:txBody>
          <a:bodyPr>
            <a:normAutofit/>
          </a:bodyPr>
          <a:lstStyle/>
          <a:p>
            <a:pPr algn="l"/>
            <a:r>
              <a:rPr lang="en-CA" sz="2400" dirty="0" smtClean="0"/>
              <a:t>-Grad Buddies</a:t>
            </a:r>
          </a:p>
          <a:p>
            <a:pPr algn="l"/>
            <a:r>
              <a:rPr lang="en-CA" sz="2400" dirty="0" smtClean="0"/>
              <a:t>-Grade 9 party</a:t>
            </a:r>
          </a:p>
          <a:p>
            <a:pPr algn="l"/>
            <a:r>
              <a:rPr lang="en-CA" sz="2400" dirty="0" smtClean="0"/>
              <a:t>-Junior Leadership</a:t>
            </a:r>
          </a:p>
          <a:p>
            <a:pPr algn="l"/>
            <a:r>
              <a:rPr lang="en-CA" sz="2400" dirty="0" smtClean="0"/>
              <a:t>-Spirit Assemblies</a:t>
            </a:r>
          </a:p>
          <a:p>
            <a:pPr algn="l"/>
            <a:r>
              <a:rPr lang="en-CA" sz="2400" dirty="0" smtClean="0"/>
              <a:t>-VIP Program</a:t>
            </a:r>
          </a:p>
          <a:p>
            <a:pPr algn="l"/>
            <a:r>
              <a:rPr lang="en-CA" sz="2400" dirty="0" smtClean="0"/>
              <a:t>-Club Fair</a:t>
            </a:r>
          </a:p>
        </p:txBody>
      </p:sp>
    </p:spTree>
    <p:extLst>
      <p:ext uri="{BB962C8B-B14F-4D97-AF65-F5344CB8AC3E}">
        <p14:creationId xmlns:p14="http://schemas.microsoft.com/office/powerpoint/2010/main" val="12159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420888"/>
            <a:ext cx="8600711" cy="4752528"/>
          </a:xfrm>
        </p:spPr>
        <p:txBody>
          <a:bodyPr numCol="2">
            <a:normAutofit fontScale="62500" lnSpcReduction="20000"/>
          </a:bodyPr>
          <a:lstStyle/>
          <a:p>
            <a:pPr marL="0" indent="0">
              <a:buNone/>
            </a:pPr>
            <a:r>
              <a:rPr lang="en-CA" sz="2900" dirty="0"/>
              <a:t>Debating </a:t>
            </a:r>
            <a:r>
              <a:rPr lang="en-CA" sz="2900" dirty="0" smtClean="0"/>
              <a:t>Team</a:t>
            </a:r>
          </a:p>
          <a:p>
            <a:pPr marL="0" indent="0">
              <a:buNone/>
            </a:pPr>
            <a:r>
              <a:rPr lang="en-CA" sz="2900" dirty="0" smtClean="0"/>
              <a:t>Math Club</a:t>
            </a:r>
          </a:p>
          <a:p>
            <a:pPr marL="0" indent="0">
              <a:buNone/>
            </a:pPr>
            <a:r>
              <a:rPr lang="en-CA" sz="2900" dirty="0" smtClean="0"/>
              <a:t>Inter-school </a:t>
            </a:r>
            <a:r>
              <a:rPr lang="en-CA" sz="2900" dirty="0"/>
              <a:t>Christian </a:t>
            </a:r>
            <a:r>
              <a:rPr lang="en-CA" sz="2900" dirty="0" smtClean="0"/>
              <a:t>Fellowship</a:t>
            </a:r>
          </a:p>
          <a:p>
            <a:pPr marL="0" indent="0">
              <a:buNone/>
            </a:pPr>
            <a:r>
              <a:rPr lang="en-CA" sz="2900" dirty="0" smtClean="0"/>
              <a:t>Muslim </a:t>
            </a:r>
            <a:r>
              <a:rPr lang="en-CA" sz="2900" dirty="0"/>
              <a:t>Students </a:t>
            </a:r>
            <a:r>
              <a:rPr lang="en-CA" sz="2900" dirty="0" smtClean="0"/>
              <a:t>Association</a:t>
            </a:r>
          </a:p>
          <a:p>
            <a:pPr marL="0" indent="0">
              <a:buNone/>
            </a:pPr>
            <a:r>
              <a:rPr lang="en-CA" sz="2900" dirty="0" smtClean="0"/>
              <a:t>Spirit Club </a:t>
            </a:r>
          </a:p>
          <a:p>
            <a:pPr marL="0" indent="0">
              <a:buNone/>
            </a:pPr>
            <a:r>
              <a:rPr lang="en-CA" sz="2900" dirty="0" smtClean="0"/>
              <a:t>Federal-Provincial </a:t>
            </a:r>
            <a:r>
              <a:rPr lang="en-CA" sz="2900" dirty="0"/>
              <a:t>Conference </a:t>
            </a:r>
            <a:r>
              <a:rPr lang="en-CA" sz="2900" dirty="0" smtClean="0"/>
              <a:t>Simulation</a:t>
            </a:r>
          </a:p>
          <a:p>
            <a:pPr marL="0" indent="0">
              <a:buNone/>
            </a:pPr>
            <a:r>
              <a:rPr lang="en-CA" sz="2900" dirty="0" smtClean="0"/>
              <a:t>Human </a:t>
            </a:r>
            <a:r>
              <a:rPr lang="en-CA" sz="2900" dirty="0"/>
              <a:t>Rights </a:t>
            </a:r>
            <a:r>
              <a:rPr lang="en-CA" sz="2900" dirty="0" smtClean="0"/>
              <a:t>Club</a:t>
            </a:r>
          </a:p>
          <a:p>
            <a:pPr marL="0" indent="0">
              <a:buNone/>
            </a:pPr>
            <a:r>
              <a:rPr lang="en-CA" sz="2900" dirty="0" smtClean="0"/>
              <a:t>Trivia </a:t>
            </a:r>
            <a:r>
              <a:rPr lang="en-CA" sz="2900" dirty="0"/>
              <a:t>Club, Unity in </a:t>
            </a:r>
            <a:r>
              <a:rPr lang="en-CA" sz="2900" dirty="0" smtClean="0"/>
              <a:t>Diversity</a:t>
            </a:r>
          </a:p>
          <a:p>
            <a:pPr marL="0" indent="0">
              <a:buNone/>
            </a:pPr>
            <a:r>
              <a:rPr lang="en-CA" sz="2900" dirty="0" smtClean="0"/>
              <a:t>DECA</a:t>
            </a:r>
          </a:p>
          <a:p>
            <a:pPr marL="0" indent="0">
              <a:buNone/>
            </a:pPr>
            <a:r>
              <a:rPr lang="en-CA" sz="2900" dirty="0" smtClean="0"/>
              <a:t>Japanese </a:t>
            </a:r>
            <a:r>
              <a:rPr lang="en-CA" sz="2900" dirty="0"/>
              <a:t>Animation </a:t>
            </a:r>
            <a:r>
              <a:rPr lang="en-CA" sz="2900" dirty="0" smtClean="0"/>
              <a:t>Club</a:t>
            </a:r>
          </a:p>
          <a:p>
            <a:pPr marL="0" indent="0">
              <a:buNone/>
            </a:pPr>
            <a:r>
              <a:rPr lang="en-CA" sz="2900" dirty="0" smtClean="0"/>
              <a:t>Saturnalia</a:t>
            </a:r>
          </a:p>
          <a:p>
            <a:pPr marL="0" indent="0">
              <a:buNone/>
            </a:pPr>
            <a:r>
              <a:rPr lang="en-CA" sz="2900" dirty="0" smtClean="0"/>
              <a:t>Skills Canada</a:t>
            </a:r>
          </a:p>
          <a:p>
            <a:pPr marL="0" indent="0">
              <a:buNone/>
            </a:pPr>
            <a:r>
              <a:rPr lang="en-CA" sz="2900" dirty="0"/>
              <a:t>WAYVE (Working Against Youth Violence Everywhere) </a:t>
            </a:r>
          </a:p>
          <a:p>
            <a:pPr marL="0" indent="0">
              <a:buNone/>
            </a:pPr>
            <a:endParaRPr lang="en-CA" sz="2900" dirty="0" smtClean="0"/>
          </a:p>
          <a:p>
            <a:pPr marL="0" indent="0">
              <a:buNone/>
            </a:pPr>
            <a:endParaRPr lang="en-CA" sz="2900" dirty="0"/>
          </a:p>
          <a:p>
            <a:pPr marL="0" indent="0">
              <a:buNone/>
            </a:pPr>
            <a:endParaRPr lang="en-CA" sz="2900" dirty="0" smtClean="0"/>
          </a:p>
          <a:p>
            <a:pPr marL="0" indent="0">
              <a:buNone/>
            </a:pPr>
            <a:r>
              <a:rPr lang="en-CA" sz="2900" dirty="0" smtClean="0"/>
              <a:t>Gourmet Club</a:t>
            </a:r>
            <a:endParaRPr lang="en-CA" sz="2900" dirty="0"/>
          </a:p>
          <a:p>
            <a:pPr marL="0" indent="0">
              <a:buNone/>
            </a:pPr>
            <a:r>
              <a:rPr lang="en-CA" sz="2900" dirty="0"/>
              <a:t>Animal Rights </a:t>
            </a:r>
            <a:r>
              <a:rPr lang="en-CA" sz="2900" dirty="0" smtClean="0"/>
              <a:t>Club</a:t>
            </a:r>
            <a:endParaRPr lang="en-CA" sz="2900" dirty="0"/>
          </a:p>
          <a:p>
            <a:pPr marL="0" indent="0">
              <a:buNone/>
            </a:pPr>
            <a:r>
              <a:rPr lang="en-CA" sz="2900" dirty="0"/>
              <a:t>Human Rights </a:t>
            </a:r>
            <a:r>
              <a:rPr lang="en-CA" sz="2900" dirty="0" smtClean="0"/>
              <a:t>Club</a:t>
            </a:r>
            <a:endParaRPr lang="en-CA" sz="2900" dirty="0"/>
          </a:p>
          <a:p>
            <a:pPr marL="0" indent="0">
              <a:buNone/>
            </a:pPr>
            <a:r>
              <a:rPr lang="en-CA" sz="2900" dirty="0"/>
              <a:t>Latin Classics </a:t>
            </a:r>
            <a:r>
              <a:rPr lang="en-CA" sz="2900" dirty="0" smtClean="0"/>
              <a:t>Club</a:t>
            </a:r>
            <a:endParaRPr lang="en-CA" sz="2900" dirty="0"/>
          </a:p>
          <a:p>
            <a:pPr marL="0" indent="0">
              <a:buNone/>
            </a:pPr>
            <a:r>
              <a:rPr lang="en-CA" sz="2900" dirty="0" smtClean="0"/>
              <a:t>E-team</a:t>
            </a:r>
            <a:endParaRPr lang="en-CA" sz="2900" dirty="0"/>
          </a:p>
          <a:p>
            <a:pPr marL="0" indent="0">
              <a:buNone/>
            </a:pPr>
            <a:r>
              <a:rPr lang="en-CA" sz="2900" dirty="0" smtClean="0"/>
              <a:t>Science Club</a:t>
            </a:r>
            <a:endParaRPr lang="en-CA" sz="2900" dirty="0"/>
          </a:p>
          <a:p>
            <a:pPr marL="0" indent="0">
              <a:buNone/>
            </a:pPr>
            <a:r>
              <a:rPr lang="en-CA" sz="2900" dirty="0" smtClean="0"/>
              <a:t>Sears </a:t>
            </a:r>
            <a:r>
              <a:rPr lang="en-CA" sz="2900" dirty="0"/>
              <a:t>Drama Festival Club, </a:t>
            </a:r>
          </a:p>
          <a:p>
            <a:pPr marL="0" indent="0">
              <a:buNone/>
            </a:pPr>
            <a:r>
              <a:rPr lang="en-CA" sz="2900" dirty="0"/>
              <a:t>Peer </a:t>
            </a:r>
            <a:r>
              <a:rPr lang="en-CA" sz="2900" dirty="0" smtClean="0"/>
              <a:t>Tutoring</a:t>
            </a:r>
            <a:endParaRPr lang="en-CA" sz="2900" dirty="0"/>
          </a:p>
          <a:p>
            <a:pPr marL="0" indent="0">
              <a:buNone/>
            </a:pPr>
            <a:r>
              <a:rPr lang="en-CA" sz="2900" dirty="0"/>
              <a:t>Computer Science Club</a:t>
            </a:r>
          </a:p>
          <a:p>
            <a:pPr marL="0" indent="0">
              <a:buNone/>
            </a:pPr>
            <a:r>
              <a:rPr lang="en-CA" sz="2900" dirty="0"/>
              <a:t>Engineering </a:t>
            </a:r>
            <a:r>
              <a:rPr lang="en-CA" sz="2900" dirty="0" smtClean="0"/>
              <a:t>Club</a:t>
            </a:r>
            <a:endParaRPr lang="en-CA" sz="2900" dirty="0"/>
          </a:p>
          <a:p>
            <a:pPr marL="0" indent="0">
              <a:buNone/>
            </a:pPr>
            <a:r>
              <a:rPr lang="en-CA" sz="2900" dirty="0"/>
              <a:t>Open Art Studio</a:t>
            </a:r>
          </a:p>
          <a:p>
            <a:pPr marL="0" indent="0">
              <a:buNone/>
            </a:pPr>
            <a:r>
              <a:rPr lang="en-CA" sz="2900" dirty="0"/>
              <a:t>Environment Club (The "Green Team")</a:t>
            </a:r>
          </a:p>
          <a:p>
            <a:pPr marL="0" indent="0">
              <a:buNone/>
            </a:pPr>
            <a:r>
              <a:rPr lang="en-CA" sz="2900" dirty="0"/>
              <a:t>Gay- Straight </a:t>
            </a:r>
            <a:r>
              <a:rPr lang="en-CA" sz="2900" dirty="0" smtClean="0"/>
              <a:t>Alliance</a:t>
            </a:r>
            <a:endParaRPr lang="en-CA" sz="2900" dirty="0"/>
          </a:p>
          <a:p>
            <a:pPr marL="0" indent="0">
              <a:buNone/>
            </a:pPr>
            <a:r>
              <a:rPr lang="en-CA" sz="2900" dirty="0"/>
              <a:t>Fishing </a:t>
            </a:r>
            <a:r>
              <a:rPr lang="en-CA" sz="2900" dirty="0" smtClean="0"/>
              <a:t>Club</a:t>
            </a:r>
            <a:endParaRPr lang="en-CA" sz="29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376072"/>
            <a:ext cx="8229600" cy="125272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Clubs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22216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30382" y="744702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 dirty="0" smtClean="0"/>
              <a:t>WCI Arts</a:t>
            </a:r>
            <a:endParaRPr lang="en" sz="9600" dirty="0"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11560" y="2852936"/>
            <a:ext cx="7772400" cy="103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7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ctrTitle"/>
          </p:nvPr>
        </p:nvSpPr>
        <p:spPr>
          <a:xfrm>
            <a:off x="683568" y="1851807"/>
            <a:ext cx="7772400" cy="17801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/>
            </a:pPr>
            <a:r>
              <a:rPr sz="5100" cap="all" dirty="0"/>
              <a:t>CONCEPT</a:t>
            </a:r>
          </a:p>
        </p:txBody>
      </p:sp>
      <p:sp>
        <p:nvSpPr>
          <p:cNvPr id="36" name="Shape 36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WCI’S VARIETY SHOW</a:t>
            </a:r>
          </a:p>
        </p:txBody>
      </p:sp>
      <p:pic>
        <p:nvPicPr>
          <p:cNvPr id="37" name="concept-enhanc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7382" y="282709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dance 2 concept-enhanced.jpe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7800" y="4079123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oker face concept-enhanced.jpe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7800" y="282709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music 1 concept-enhanced.jpe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7382" y="4083588"/>
            <a:ext cx="3682972" cy="24591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659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ctrTitle"/>
          </p:nvPr>
        </p:nvSpPr>
        <p:spPr>
          <a:xfrm>
            <a:off x="683568" y="1851807"/>
            <a:ext cx="7772400" cy="17801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/>
            </a:pPr>
            <a:r>
              <a:rPr sz="5100" cap="all" dirty="0"/>
              <a:t>MULTI</a:t>
            </a:r>
          </a:p>
        </p:txBody>
      </p:sp>
      <p:sp>
        <p:nvSpPr>
          <p:cNvPr id="43" name="Shape 43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WCI’S MULTICULTURAL SHOW</a:t>
            </a:r>
          </a:p>
        </p:txBody>
      </p:sp>
      <p:pic>
        <p:nvPicPr>
          <p:cNvPr id="44" name="multi drama 1-enhanced.jpeg"/>
          <p:cNvPicPr/>
          <p:nvPr/>
        </p:nvPicPr>
        <p:blipFill>
          <a:blip r:embed="rId2">
            <a:extLst/>
          </a:blip>
          <a:srcRect l="78" r="78"/>
          <a:stretch>
            <a:fillRect/>
          </a:stretch>
        </p:blipFill>
        <p:spPr>
          <a:xfrm>
            <a:off x="417382" y="282709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multi-enhanced.jpeg"/>
          <p:cNvPicPr/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5127800" y="4079123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mike multi 1-enhanced.jpeg"/>
          <p:cNvPicPr/>
          <p:nvPr/>
        </p:nvPicPr>
        <p:blipFill>
          <a:blip r:embed="rId4">
            <a:extLst/>
          </a:blip>
          <a:srcRect l="78" r="78"/>
          <a:stretch>
            <a:fillRect/>
          </a:stretch>
        </p:blipFill>
        <p:spPr>
          <a:xfrm>
            <a:off x="5127800" y="282709"/>
            <a:ext cx="3682973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multi dance 3-enhanced.jpeg"/>
          <p:cNvPicPr/>
          <p:nvPr/>
        </p:nvPicPr>
        <p:blipFill>
          <a:blip r:embed="rId5">
            <a:extLst/>
          </a:blip>
          <a:srcRect l="78" r="78"/>
          <a:stretch>
            <a:fillRect/>
          </a:stretch>
        </p:blipFill>
        <p:spPr>
          <a:xfrm>
            <a:off x="417382" y="4083588"/>
            <a:ext cx="3682972" cy="24591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192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ctrTitle"/>
          </p:nvPr>
        </p:nvSpPr>
        <p:spPr>
          <a:xfrm>
            <a:off x="755576" y="1851807"/>
            <a:ext cx="7772400" cy="17801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/>
            </a:pPr>
            <a:r>
              <a:rPr sz="5100" cap="all" dirty="0"/>
              <a:t>ALICE IN WONDERLAND</a:t>
            </a:r>
          </a:p>
        </p:txBody>
      </p:sp>
      <p:sp>
        <p:nvSpPr>
          <p:cNvPr id="50" name="Shape 50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WCI’S MUSICAL/PLAY</a:t>
            </a:r>
          </a:p>
        </p:txBody>
      </p:sp>
      <p:pic>
        <p:nvPicPr>
          <p:cNvPr id="51" name="alice 1-enhanced.jpeg"/>
          <p:cNvPicPr/>
          <p:nvPr/>
        </p:nvPicPr>
        <p:blipFill>
          <a:blip r:embed="rId2">
            <a:extLst/>
          </a:blip>
          <a:srcRect t="2135" b="8836"/>
          <a:stretch>
            <a:fillRect/>
          </a:stretch>
        </p:blipFill>
        <p:spPr>
          <a:xfrm>
            <a:off x="417382" y="282709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lice 3-enhanced.jpeg"/>
          <p:cNvPicPr/>
          <p:nvPr/>
        </p:nvPicPr>
        <p:blipFill>
          <a:blip r:embed="rId3">
            <a:extLst/>
          </a:blip>
          <a:srcRect t="5486" b="5486"/>
          <a:stretch>
            <a:fillRect/>
          </a:stretch>
        </p:blipFill>
        <p:spPr>
          <a:xfrm>
            <a:off x="5127800" y="4079123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alice 2-enhanced.jpeg"/>
          <p:cNvPicPr/>
          <p:nvPr/>
        </p:nvPicPr>
        <p:blipFill>
          <a:blip r:embed="rId4">
            <a:extLst/>
          </a:blip>
          <a:srcRect t="24960" b="24960"/>
          <a:stretch>
            <a:fillRect/>
          </a:stretch>
        </p:blipFill>
        <p:spPr>
          <a:xfrm>
            <a:off x="5127800" y="282709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alice 4-enhanced.jpeg"/>
          <p:cNvPicPr/>
          <p:nvPr/>
        </p:nvPicPr>
        <p:blipFill>
          <a:blip r:embed="rId5">
            <a:extLst/>
          </a:blip>
          <a:srcRect t="24960" b="24960"/>
          <a:stretch>
            <a:fillRect/>
          </a:stretch>
        </p:blipFill>
        <p:spPr>
          <a:xfrm>
            <a:off x="417382" y="4083588"/>
            <a:ext cx="3682972" cy="245915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7528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/>
            </a:pPr>
            <a:r>
              <a:rPr sz="5100" cap="all"/>
              <a:t>VOCAL PROJECT</a:t>
            </a:r>
          </a:p>
        </p:txBody>
      </p:sp>
      <p:sp>
        <p:nvSpPr>
          <p:cNvPr id="57" name="Shape 57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700"/>
              <a:t>WCI’S FIRST ACAPELLA SHOW</a:t>
            </a:r>
          </a:p>
        </p:txBody>
      </p:sp>
      <p:pic>
        <p:nvPicPr>
          <p:cNvPr id="58" name="VP-enhanced.jpeg"/>
          <p:cNvPicPr/>
          <p:nvPr/>
        </p:nvPicPr>
        <p:blipFill>
          <a:blip r:embed="rId2">
            <a:extLst/>
          </a:blip>
          <a:srcRect l="78" r="78"/>
          <a:stretch>
            <a:fillRect/>
          </a:stretch>
        </p:blipFill>
        <p:spPr>
          <a:xfrm>
            <a:off x="377720" y="4083657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trio VP.jpg"/>
          <p:cNvPicPr/>
          <p:nvPr/>
        </p:nvPicPr>
        <p:blipFill>
          <a:blip r:embed="rId3">
            <a:extLst/>
          </a:blip>
          <a:srcRect l="78" r="78"/>
          <a:stretch>
            <a:fillRect/>
          </a:stretch>
        </p:blipFill>
        <p:spPr>
          <a:xfrm>
            <a:off x="5127800" y="4079123"/>
            <a:ext cx="3682972" cy="2459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VP record.jpg"/>
          <p:cNvPicPr/>
          <p:nvPr/>
        </p:nvPicPr>
        <p:blipFill>
          <a:blip r:embed="rId4">
            <a:extLst/>
          </a:blip>
          <a:srcRect t="9970" b="9970"/>
          <a:stretch>
            <a:fillRect/>
          </a:stretch>
        </p:blipFill>
        <p:spPr>
          <a:xfrm>
            <a:off x="3491880" y="476672"/>
            <a:ext cx="2087994" cy="20550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94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>
              <a:defRPr sz="1800" cap="none"/>
            </a:pPr>
            <a:r>
              <a:rPr sz="5100" cap="all"/>
              <a:t>ARTS CLUBS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467544" y="2420888"/>
            <a:ext cx="8229600" cy="4967599"/>
          </a:xfrm>
          <a:prstGeom prst="rect">
            <a:avLst/>
          </a:prstGeom>
        </p:spPr>
        <p:txBody>
          <a:bodyPr/>
          <a:lstStyle/>
          <a:p>
            <a:pPr marL="270917" indent="-270917" defTabSz="303956">
              <a:spcBef>
                <a:spcPts val="2391"/>
              </a:spcBef>
              <a:defRPr sz="1800">
                <a:solidFill>
                  <a:srgbClr val="000000"/>
                </a:solidFill>
              </a:defRPr>
            </a:pPr>
            <a:r>
              <a:rPr dirty="0"/>
              <a:t>PLASMA DOLPHIN (ONLINE ARTS AND CULTURE MAGAZINE)</a:t>
            </a:r>
          </a:p>
          <a:p>
            <a:pPr marL="270917" indent="-270917" defTabSz="303956">
              <a:spcBef>
                <a:spcPts val="2391"/>
              </a:spcBef>
              <a:defRPr sz="1800">
                <a:solidFill>
                  <a:srgbClr val="000000"/>
                </a:solidFill>
              </a:defRPr>
            </a:pPr>
            <a:r>
              <a:rPr lang="en-US" dirty="0" smtClean="0"/>
              <a:t>WATERLOO GRAPHICS ASSOCIATION</a:t>
            </a:r>
            <a:endParaRPr dirty="0"/>
          </a:p>
          <a:p>
            <a:pPr marL="270917" indent="-270917" defTabSz="303956">
              <a:spcBef>
                <a:spcPts val="2391"/>
              </a:spcBef>
              <a:defRPr sz="1800">
                <a:solidFill>
                  <a:srgbClr val="000000"/>
                </a:solidFill>
              </a:defRPr>
            </a:pPr>
            <a:r>
              <a:rPr dirty="0"/>
              <a:t>OPEN ART STUDIO</a:t>
            </a:r>
          </a:p>
          <a:p>
            <a:pPr marL="270917" indent="-270917" defTabSz="303956">
              <a:spcBef>
                <a:spcPts val="2391"/>
              </a:spcBef>
              <a:defRPr sz="1800">
                <a:solidFill>
                  <a:srgbClr val="000000"/>
                </a:solidFill>
              </a:defRPr>
            </a:pPr>
            <a:r>
              <a:rPr dirty="0"/>
              <a:t>CONCEPT, MULTI, AND MUSICAL ART CREWS</a:t>
            </a:r>
          </a:p>
          <a:p>
            <a:pPr marL="270917" indent="-270917" defTabSz="303956">
              <a:spcBef>
                <a:spcPts val="2391"/>
              </a:spcBef>
              <a:defRPr sz="1800">
                <a:solidFill>
                  <a:srgbClr val="000000"/>
                </a:solidFill>
              </a:defRPr>
            </a:pPr>
            <a:r>
              <a:rPr dirty="0"/>
              <a:t>WRITER’S </a:t>
            </a:r>
            <a:r>
              <a:rPr dirty="0" smtClean="0"/>
              <a:t>GUILD</a:t>
            </a:r>
            <a:r>
              <a:rPr lang="en-US" dirty="0" smtClean="0"/>
              <a:t>/NEWSPAPER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973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150</TotalTime>
  <Words>236</Words>
  <Application>Microsoft Office PowerPoint</Application>
  <PresentationFormat>On-screen Show (4:3)</PresentationFormat>
  <Paragraphs>94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Waveform</vt:lpstr>
      <vt:lpstr>Waterloo Collegiate Institute</vt:lpstr>
      <vt:lpstr>Get Involved at WCI!</vt:lpstr>
      <vt:lpstr>Clubs</vt:lpstr>
      <vt:lpstr>WCI Arts</vt:lpstr>
      <vt:lpstr>CONCEPT</vt:lpstr>
      <vt:lpstr>MULTI</vt:lpstr>
      <vt:lpstr>ALICE IN WONDERLAND</vt:lpstr>
      <vt:lpstr>VOCAL PROJECT</vt:lpstr>
      <vt:lpstr>ARTS CLUBS</vt:lpstr>
      <vt:lpstr>MORE ARTS CLUBS</vt:lpstr>
      <vt:lpstr>ARTS EVENTS</vt:lpstr>
      <vt:lpstr>WCI Athletics</vt:lpstr>
      <vt:lpstr>Fall Teams</vt:lpstr>
      <vt:lpstr>Winter Teams</vt:lpstr>
      <vt:lpstr>Spring Teams</vt:lpstr>
      <vt:lpstr>Getting Involved with Athletics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Waterloo Collegiate Institute</dc:title>
  <dc:creator>WRDSB</dc:creator>
  <cp:lastModifiedBy>Jennifer Shortreed</cp:lastModifiedBy>
  <cp:revision>12</cp:revision>
  <dcterms:created xsi:type="dcterms:W3CDTF">2014-05-12T13:44:17Z</dcterms:created>
  <dcterms:modified xsi:type="dcterms:W3CDTF">2014-09-26T17:10:19Z</dcterms:modified>
</cp:coreProperties>
</file>