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AA1F-7197-40D2-9C1B-5C5987D67C4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5B74-AB3A-47D1-A9B5-75B244C5B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33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AA1F-7197-40D2-9C1B-5C5987D67C4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5B74-AB3A-47D1-A9B5-75B244C5B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847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AA1F-7197-40D2-9C1B-5C5987D67C4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5B74-AB3A-47D1-A9B5-75B244C5B6B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1836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AA1F-7197-40D2-9C1B-5C5987D67C4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5B74-AB3A-47D1-A9B5-75B244C5B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738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AA1F-7197-40D2-9C1B-5C5987D67C4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5B74-AB3A-47D1-A9B5-75B244C5B6B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68284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AA1F-7197-40D2-9C1B-5C5987D67C4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5B74-AB3A-47D1-A9B5-75B244C5B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72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AA1F-7197-40D2-9C1B-5C5987D67C4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5B74-AB3A-47D1-A9B5-75B244C5B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63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AA1F-7197-40D2-9C1B-5C5987D67C4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5B74-AB3A-47D1-A9B5-75B244C5B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20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AA1F-7197-40D2-9C1B-5C5987D67C4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5B74-AB3A-47D1-A9B5-75B244C5B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50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AA1F-7197-40D2-9C1B-5C5987D67C4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5B74-AB3A-47D1-A9B5-75B244C5B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9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AA1F-7197-40D2-9C1B-5C5987D67C4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5B74-AB3A-47D1-A9B5-75B244C5B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655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AA1F-7197-40D2-9C1B-5C5987D67C4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5B74-AB3A-47D1-A9B5-75B244C5B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20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AA1F-7197-40D2-9C1B-5C5987D67C4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5B74-AB3A-47D1-A9B5-75B244C5B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20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AA1F-7197-40D2-9C1B-5C5987D67C4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5B74-AB3A-47D1-A9B5-75B244C5B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827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AA1F-7197-40D2-9C1B-5C5987D67C4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5B74-AB3A-47D1-A9B5-75B244C5B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382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5B74-AB3A-47D1-A9B5-75B244C5B6B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AA1F-7197-40D2-9C1B-5C5987D67C42}" type="datetimeFigureOut">
              <a:rPr lang="en-US" smtClean="0"/>
              <a:t>11/2/2022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222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CAA1F-7197-40D2-9C1B-5C5987D67C4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8135B74-AB3A-47D1-A9B5-75B244C5B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76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mw-kw.org/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olunteerwr.ca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volunteerwr.ca/index.php?MenuItemID=179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eeds.ca/schoolfoodgardens/grants-and-funding/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tario.ca/page/ontario-community-environment-fund" TargetMode="External"/><Relationship Id="rId2" Type="http://schemas.openxmlformats.org/officeDocument/2006/relationships/hyperlink" Target="https://playquest.ca/planning/playground-grants-and-funding/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97B76-4118-6624-128A-75D6FE4C53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WRAPSC - MEETING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6E3608-01D7-1406-4B58-E35296BECF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GRANTS!!! ---- Nov 1, 2022</a:t>
            </a:r>
          </a:p>
        </p:txBody>
      </p:sp>
    </p:spTree>
    <p:extLst>
      <p:ext uri="{BB962C8B-B14F-4D97-AF65-F5344CB8AC3E}">
        <p14:creationId xmlns:p14="http://schemas.microsoft.com/office/powerpoint/2010/main" val="1097630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8D27F-00B7-FF9E-B972-30F9FEEF0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COALITION OF MUSLIM WOMEN OF KW.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1A049-46EF-CA2A-9AA9-9A556DDDF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Domestic Violence Intervention</a:t>
            </a:r>
          </a:p>
          <a:p>
            <a:r>
              <a:rPr lang="en-US" dirty="0"/>
              <a:t>Legal aid</a:t>
            </a:r>
          </a:p>
          <a:p>
            <a:r>
              <a:rPr lang="en-US" dirty="0"/>
              <a:t>Immigration assistance</a:t>
            </a:r>
          </a:p>
          <a:p>
            <a:r>
              <a:rPr lang="en-US" dirty="0"/>
              <a:t>Counselling</a:t>
            </a:r>
          </a:p>
          <a:p>
            <a:r>
              <a:rPr lang="en-US" dirty="0"/>
              <a:t>Tax assistance</a:t>
            </a:r>
          </a:p>
          <a:p>
            <a:r>
              <a:rPr lang="en-US" dirty="0"/>
              <a:t>Medical help</a:t>
            </a:r>
          </a:p>
          <a:p>
            <a:r>
              <a:rPr lang="en-US" dirty="0"/>
              <a:t>Education help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EF653A-A5C7-4EAC-B4F5-114C13FF16D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	Main goal of the group is to assist victims of hate crimes, hate-motivated crimes, domestic violence, etc. </a:t>
            </a:r>
          </a:p>
          <a:p>
            <a:endParaRPr lang="en-US" dirty="0"/>
          </a:p>
          <a:p>
            <a:r>
              <a:rPr lang="en-US" dirty="0"/>
              <a:t>The group also provides services to schools, community centers, </a:t>
            </a:r>
            <a:r>
              <a:rPr lang="en-US" dirty="0" err="1"/>
              <a:t>etc</a:t>
            </a:r>
            <a:r>
              <a:rPr lang="en-US" dirty="0"/>
              <a:t> with the tools to prevent discrimination, hate, </a:t>
            </a:r>
            <a:r>
              <a:rPr lang="en-US" dirty="0" err="1"/>
              <a:t>etc</a:t>
            </a:r>
            <a:r>
              <a:rPr lang="en-US" dirty="0"/>
              <a:t>…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6457E56-BFD5-AD0F-A8BA-B27577BD51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1496" y="3456518"/>
            <a:ext cx="3706886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529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785BD-03B7-B6F9-40A6-56A202F02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can they help 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08AE1-417E-7557-18E7-BD12388DC96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Speaking sessions (3 modules 2.5hrs each) These can be shorter, longer and not all 3 are needed.</a:t>
            </a:r>
          </a:p>
          <a:p>
            <a:endParaRPr lang="en-US" dirty="0"/>
          </a:p>
          <a:p>
            <a:r>
              <a:rPr lang="en-US" dirty="0"/>
              <a:t>Taylor sessions for needs. (Ex </a:t>
            </a:r>
            <a:r>
              <a:rPr lang="en-US" dirty="0" err="1"/>
              <a:t>inclision</a:t>
            </a:r>
            <a:r>
              <a:rPr lang="en-US" dirty="0"/>
              <a:t>, fighting the balance between inclusion and hate, make your events fair, etc.)</a:t>
            </a:r>
          </a:p>
          <a:p>
            <a:pPr lvl="3"/>
            <a:r>
              <a:rPr lang="en-US" dirty="0"/>
              <a:t>Pizza days *</a:t>
            </a:r>
            <a:r>
              <a:rPr lang="en-US" dirty="0" err="1"/>
              <a:t>Hallal</a:t>
            </a:r>
            <a:endParaRPr lang="en-US" dirty="0"/>
          </a:p>
          <a:p>
            <a:pPr lvl="3"/>
            <a:r>
              <a:rPr lang="en-US" dirty="0"/>
              <a:t>Halloween</a:t>
            </a:r>
          </a:p>
          <a:p>
            <a:pPr lvl="3"/>
            <a:r>
              <a:rPr lang="en-US" dirty="0"/>
              <a:t>School dances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99BDFA-2036-BEDE-D25A-685BAA1B262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Offer advice to council on how to include more diverse members, etc.</a:t>
            </a:r>
          </a:p>
          <a:p>
            <a:endParaRPr lang="en-US" dirty="0"/>
          </a:p>
          <a:p>
            <a:r>
              <a:rPr lang="en-US" dirty="0"/>
              <a:t>Contact them for any info </a:t>
            </a:r>
            <a:r>
              <a:rPr lang="en-US" dirty="0">
                <a:hlinkClick r:id="rId2"/>
              </a:rPr>
              <a:t>https://cmw-kw.org</a:t>
            </a:r>
            <a:endParaRPr lang="en-US" dirty="0"/>
          </a:p>
          <a:p>
            <a:endParaRPr lang="en-US" dirty="0"/>
          </a:p>
          <a:p>
            <a:r>
              <a:rPr lang="en-US" dirty="0"/>
              <a:t>Honorarium payments welcomed but not mandatory for services.</a:t>
            </a:r>
          </a:p>
        </p:txBody>
      </p:sp>
    </p:spTree>
    <p:extLst>
      <p:ext uri="{BB962C8B-B14F-4D97-AF65-F5344CB8AC3E}">
        <p14:creationId xmlns:p14="http://schemas.microsoft.com/office/powerpoint/2010/main" val="1070947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F3D2E-F81A-D7A5-CE56-334BCC9E2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– Waterloo Region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46C75D5-594C-CDDF-9D31-E64F5FF8A8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12" y="596369"/>
            <a:ext cx="3080934" cy="1800225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924C8E-A918-897C-54F5-EB739AD02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www.volunteerwr.ca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https://volunteerwr.ca/index.php?MenuItemID=179</a:t>
            </a:r>
            <a:endParaRPr lang="en-US" sz="1800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 u="sng" dirty="0">
              <a:solidFill>
                <a:srgbClr val="0563C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2DB2A7-9E05-D03D-0DBD-C6D8A7A452F2}"/>
              </a:ext>
            </a:extLst>
          </p:cNvPr>
          <p:cNvSpPr txBox="1"/>
          <p:nvPr/>
        </p:nvSpPr>
        <p:spPr>
          <a:xfrm>
            <a:off x="5142452" y="1166842"/>
            <a:ext cx="408543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 Offers assistance in getting kids connected to volunteer ops.</a:t>
            </a:r>
          </a:p>
          <a:p>
            <a:endParaRPr lang="en-US" dirty="0"/>
          </a:p>
          <a:p>
            <a:r>
              <a:rPr lang="en-US" dirty="0"/>
              <a:t>- Open to people of all ages.</a:t>
            </a:r>
          </a:p>
          <a:p>
            <a:endParaRPr lang="en-US" dirty="0"/>
          </a:p>
          <a:p>
            <a:r>
              <a:rPr lang="en-US" dirty="0"/>
              <a:t>-Mainly focused of HS students for their hours.</a:t>
            </a:r>
          </a:p>
          <a:p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Organizations include:</a:t>
            </a:r>
          </a:p>
          <a:p>
            <a:pPr marL="1200150" lvl="2" indent="-285750">
              <a:buFontTx/>
              <a:buChar char="-"/>
            </a:pPr>
            <a:r>
              <a:rPr lang="en-US" dirty="0"/>
              <a:t>Health</a:t>
            </a:r>
          </a:p>
          <a:p>
            <a:pPr marL="1200150" lvl="2" indent="-285750">
              <a:buFontTx/>
              <a:buChar char="-"/>
            </a:pPr>
            <a:r>
              <a:rPr lang="en-US" dirty="0"/>
              <a:t>Cultural</a:t>
            </a:r>
          </a:p>
          <a:p>
            <a:pPr marL="1200150" lvl="2" indent="-285750">
              <a:buFontTx/>
              <a:buChar char="-"/>
            </a:pPr>
            <a:r>
              <a:rPr lang="en-US" dirty="0"/>
              <a:t>Social Services</a:t>
            </a:r>
          </a:p>
          <a:p>
            <a:pPr marL="1200150" lvl="2" indent="-285750">
              <a:buFontTx/>
              <a:buChar char="-"/>
            </a:pPr>
            <a:r>
              <a:rPr lang="en-US" dirty="0"/>
              <a:t>And more….</a:t>
            </a:r>
          </a:p>
        </p:txBody>
      </p:sp>
    </p:spTree>
    <p:extLst>
      <p:ext uri="{BB962C8B-B14F-4D97-AF65-F5344CB8AC3E}">
        <p14:creationId xmlns:p14="http://schemas.microsoft.com/office/powerpoint/2010/main" val="4261914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D9F5B-1982-73AD-1922-980504A6B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u="sng" dirty="0"/>
              <a:t>GRANTS </a:t>
            </a:r>
            <a:r>
              <a:rPr lang="en-US" b="1" i="1" u="sng" dirty="0" err="1"/>
              <a:t>GRANTS</a:t>
            </a:r>
            <a:r>
              <a:rPr lang="en-US" b="1" i="1" u="sng" dirty="0"/>
              <a:t> </a:t>
            </a:r>
            <a:r>
              <a:rPr lang="en-US" b="1" i="1" u="sng" dirty="0" err="1"/>
              <a:t>GRANTS</a:t>
            </a:r>
            <a:endParaRPr lang="en-US" b="1" i="1" u="sng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6FD182-9A37-9A10-0CFA-6B57573790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PIC  GRANT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D785DC-191F-FBBF-3A8C-916F1B5FB79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Already on the schools budget.</a:t>
            </a:r>
          </a:p>
          <a:p>
            <a:endParaRPr lang="en-US" dirty="0"/>
          </a:p>
          <a:p>
            <a:r>
              <a:rPr lang="en-US" dirty="0"/>
              <a:t>Yearly item.</a:t>
            </a:r>
          </a:p>
          <a:p>
            <a:endParaRPr lang="en-US" dirty="0"/>
          </a:p>
          <a:p>
            <a:r>
              <a:rPr lang="en-US" dirty="0"/>
              <a:t>Don’t use it you lose it.</a:t>
            </a:r>
          </a:p>
          <a:p>
            <a:pPr lvl="2"/>
            <a:r>
              <a:rPr lang="en-US" dirty="0"/>
              <a:t>Must have an expense to claim it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1660F0-E7F0-699F-5269-87CEF9D619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Garden Grant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1B742F-FC19-870E-F193-CE3D97B7FAA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https://seeds.ca/schoolfoodgardens/grants-and-funding/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/>
              <a:t>Little Green Thumbs</a:t>
            </a:r>
          </a:p>
          <a:p>
            <a:r>
              <a:rPr lang="en-US" dirty="0"/>
              <a:t>Up to $5000</a:t>
            </a:r>
          </a:p>
          <a:p>
            <a:r>
              <a:rPr lang="en-US" dirty="0"/>
              <a:t>Schools are eligible</a:t>
            </a:r>
          </a:p>
          <a:p>
            <a:pPr lvl="2"/>
            <a:r>
              <a:rPr lang="en-US" dirty="0"/>
              <a:t>Overall eligibility unknown</a:t>
            </a:r>
          </a:p>
        </p:txBody>
      </p:sp>
    </p:spTree>
    <p:extLst>
      <p:ext uri="{BB962C8B-B14F-4D97-AF65-F5344CB8AC3E}">
        <p14:creationId xmlns:p14="http://schemas.microsoft.com/office/powerpoint/2010/main" val="3241488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D08F5-E92D-D5CF-F413-2E527DF5F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/>
              <a:t>GRANTS CONTINUED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884DFF-8D6D-19C1-4BB1-5CB733E4B5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PRO GRANTS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11A39F-3DE1-829C-4381-F795C507E98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Grants for many issues:</a:t>
            </a:r>
          </a:p>
          <a:p>
            <a:pPr lvl="2"/>
            <a:r>
              <a:rPr lang="en-US" dirty="0"/>
              <a:t>Child wellness</a:t>
            </a:r>
          </a:p>
          <a:p>
            <a:pPr lvl="2"/>
            <a:r>
              <a:rPr lang="en-US" dirty="0"/>
              <a:t>Math</a:t>
            </a:r>
          </a:p>
          <a:p>
            <a:pPr lvl="2"/>
            <a:r>
              <a:rPr lang="en-US" dirty="0"/>
              <a:t>Lending libraries</a:t>
            </a:r>
          </a:p>
          <a:p>
            <a:pPr lvl="2"/>
            <a:r>
              <a:rPr lang="en-US" dirty="0"/>
              <a:t>Mental health</a:t>
            </a:r>
          </a:p>
          <a:p>
            <a:pPr lvl="2"/>
            <a:r>
              <a:rPr lang="en-US" dirty="0"/>
              <a:t>And more…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CC48B9-1A42-BA0F-48FA-2BA1A94663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HELPFUL LINKS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3C4349-A61C-B9ED-9507-60A51DB808E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Playground:</a:t>
            </a:r>
          </a:p>
          <a:p>
            <a:pPr lvl="1"/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https://playquest.ca/planning/playground-grants-and-funding/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/>
              <a:t>Environmental:</a:t>
            </a:r>
          </a:p>
          <a:p>
            <a:pPr lvl="1"/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https://www.ontario.ca/page/ontario-community-environment-fund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/>
              <a:t>Library grants</a:t>
            </a:r>
          </a:p>
          <a:p>
            <a:r>
              <a:rPr lang="en-US" dirty="0"/>
              <a:t>WWF grants</a:t>
            </a:r>
          </a:p>
          <a:p>
            <a:pPr lvl="1"/>
            <a:r>
              <a:rPr lang="en-US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wwf.ca</a:t>
            </a:r>
            <a:endParaRPr lang="en-US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US" sz="1800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399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82C34-E044-BA8E-4157-42AF32E35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/>
              <a:t>OTHER TAKEAWAYS….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E573F-9F65-51E8-C2F0-78E7FED13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councils should review the </a:t>
            </a:r>
            <a:r>
              <a:rPr lang="en-US" dirty="0" err="1"/>
              <a:t>polocies</a:t>
            </a:r>
            <a:r>
              <a:rPr lang="en-US" dirty="0"/>
              <a:t> and bylaws on WRAPSC site\</a:t>
            </a:r>
          </a:p>
          <a:p>
            <a:pPr lvl="2"/>
            <a:r>
              <a:rPr lang="en-US" dirty="0"/>
              <a:t>Ensure all elections and processes are being followed</a:t>
            </a:r>
          </a:p>
          <a:p>
            <a:pPr lvl="2"/>
            <a:r>
              <a:rPr lang="en-US" dirty="0"/>
              <a:t>Ensure all </a:t>
            </a:r>
            <a:r>
              <a:rPr lang="en-US" dirty="0" err="1"/>
              <a:t>representatitves</a:t>
            </a:r>
            <a:r>
              <a:rPr lang="en-US" dirty="0"/>
              <a:t> are being met as per Ontario rules/regs</a:t>
            </a:r>
          </a:p>
          <a:p>
            <a:pPr lvl="2"/>
            <a:r>
              <a:rPr lang="en-US" dirty="0"/>
              <a:t>Elections should be within first 30 days of school year</a:t>
            </a:r>
          </a:p>
          <a:p>
            <a:pPr lvl="2"/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r>
              <a:rPr lang="en-US" dirty="0"/>
              <a:t>Councils should review proper Media </a:t>
            </a:r>
            <a:r>
              <a:rPr lang="en-US" dirty="0" err="1"/>
              <a:t>proceudres</a:t>
            </a:r>
            <a:r>
              <a:rPr lang="en-US" dirty="0"/>
              <a:t> and permissions</a:t>
            </a:r>
          </a:p>
          <a:p>
            <a:r>
              <a:rPr lang="en-US" dirty="0"/>
              <a:t>Ensure all meeting mins are posted for any parent to review. 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D3B6E0-3F80-A5D3-366B-52BA1A9200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5980" y="4923157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58989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609</TotalTime>
  <Words>401</Words>
  <Application>Microsoft Office PowerPoint</Application>
  <PresentationFormat>Widescreen</PresentationFormat>
  <Paragraphs>77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Facet</vt:lpstr>
      <vt:lpstr>WRAPSC - MEETING </vt:lpstr>
      <vt:lpstr>COALITION OF MUSLIM WOMEN OF KW.</vt:lpstr>
      <vt:lpstr>How can they help us?</vt:lpstr>
      <vt:lpstr>Volunteer – Waterloo Region</vt:lpstr>
      <vt:lpstr>GRANTS GRANTS GRANTS</vt:lpstr>
      <vt:lpstr>GRANTS CONTINUED</vt:lpstr>
      <vt:lpstr>OTHER TAKEAWAYS….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WRAPSC - MEETING </dc:title>
  <dc:creator>Richard Haighway</dc:creator>
  <cp:lastModifiedBy>Richard Haighway</cp:lastModifiedBy>
  <cp:revision>4</cp:revision>
  <dcterms:created xsi:type="dcterms:W3CDTF">2022-11-02T10:57:46Z</dcterms:created>
  <dcterms:modified xsi:type="dcterms:W3CDTF">2022-11-02T21:07:45Z</dcterms:modified>
</cp:coreProperties>
</file>